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defTabSz="68680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26482" y="1066647"/>
            <a:ext cx="5435037" cy="2603500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>
              <a:lnSpc>
                <a:spcPct val="105000"/>
              </a:lnSpc>
              <a:defRPr sz="2600">
                <a:solidFill>
                  <a:srgbClr val="000000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Title of Presentation in Title Case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434667" y="4046915"/>
            <a:ext cx="5418667" cy="1947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spcBef>
                <a:spcPts val="0"/>
              </a:spcBef>
              <a:spcAft>
                <a:spcPts val="800"/>
              </a:spcAft>
              <a:buFontTx/>
              <a:buNone/>
              <a:defRPr sz="1800"/>
            </a:lvl1pPr>
            <a:lvl2pPr marL="389534" indent="0" algn="ctr">
              <a:buFontTx/>
              <a:buNone/>
              <a:defRPr/>
            </a:lvl2pPr>
            <a:lvl3pPr marL="727442" indent="0" algn="ctr">
              <a:buFontTx/>
              <a:buNone/>
              <a:defRPr/>
            </a:lvl3pPr>
            <a:lvl4pPr marL="1066915" indent="0" algn="ctr">
              <a:buFontTx/>
              <a:buNone/>
              <a:defRPr/>
            </a:lvl4pPr>
            <a:lvl5pPr marL="1404824" indent="0" algn="ctr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80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pic>
        <p:nvPicPr>
          <p:cNvPr id="6" name="Picture 5" descr="cooley-logo-white-2015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671" y="3142269"/>
            <a:ext cx="2340659" cy="57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6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1"/>
          </p:nvPr>
        </p:nvSpPr>
        <p:spPr>
          <a:xfrm>
            <a:off x="64008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3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FFFFFF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1648"/>
            <a:ext cx="10984992" cy="1146048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ct val="100000"/>
              </a:lnSpc>
              <a:defRPr sz="2800" b="0" i="0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28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1"/>
          </p:nvPr>
        </p:nvSpPr>
        <p:spPr>
          <a:xfrm>
            <a:off x="64008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2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FFFFFF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1648"/>
            <a:ext cx="10984992" cy="1146048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ct val="100000"/>
              </a:lnSpc>
              <a:defRPr sz="2800" b="0" i="0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18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roy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1"/>
          </p:nvPr>
        </p:nvSpPr>
        <p:spPr>
          <a:xfrm>
            <a:off x="64008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4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FFFFFF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1648"/>
            <a:ext cx="10984992" cy="1146048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ct val="100000"/>
              </a:lnSpc>
              <a:defRPr sz="2800" b="0" i="0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71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 onl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8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only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3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72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only -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rgbClr val="54565B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57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only - roy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4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092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7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7"/>
            </a:avLst>
          </a:prstGeom>
          <a:solidFill>
            <a:srgbClr val="810A28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7" name="Rectangle 9"/>
          <p:cNvSpPr/>
          <p:nvPr userDrawn="1"/>
        </p:nvSpPr>
        <p:spPr bwMode="auto">
          <a:xfrm>
            <a:off x="0" y="0"/>
            <a:ext cx="9652000" cy="1352550"/>
          </a:xfrm>
          <a:custGeom>
            <a:avLst/>
            <a:gdLst/>
            <a:ahLst/>
            <a:cxnLst/>
            <a:rect l="l" t="t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close/>
              </a:path>
            </a:pathLst>
          </a:custGeom>
          <a:solidFill>
            <a:srgbClr val="B01C2E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7700"/>
            <a:ext cx="10871200" cy="4570701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20000"/>
              </a:lnSpc>
              <a:spcBef>
                <a:spcPts val="800"/>
              </a:spcBef>
              <a:spcAft>
                <a:spcPts val="200"/>
              </a:spcAft>
              <a:buSzPct val="110000"/>
              <a:buFont typeface="Arial"/>
              <a:buChar char="•"/>
              <a:defRPr/>
            </a:lvl1pPr>
            <a:lvl2pPr marL="57308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57250" indent="-230188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47763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3033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 anchor="ctr"/>
          <a:lstStyle>
            <a:lvl1pPr algn="r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A60C8E78-A27C-4B9A-9B35-88B93A83FC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65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7"/>
            </a:avLst>
          </a:prstGeom>
          <a:solidFill>
            <a:srgbClr val="810A28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sp>
        <p:nvSpPr>
          <p:cNvPr id="6" name="Rectangle 9"/>
          <p:cNvSpPr/>
          <p:nvPr userDrawn="1"/>
        </p:nvSpPr>
        <p:spPr bwMode="auto">
          <a:xfrm>
            <a:off x="0" y="0"/>
            <a:ext cx="9652000" cy="1352550"/>
          </a:xfrm>
          <a:custGeom>
            <a:avLst/>
            <a:gdLst/>
            <a:ahLst/>
            <a:cxnLst/>
            <a:rect l="l" t="t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close/>
              </a:path>
            </a:pathLst>
          </a:custGeom>
          <a:solidFill>
            <a:srgbClr val="B01C2E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 anchor="ctr"/>
          <a:lstStyle>
            <a:lvl1pPr algn="r" eaLnBrk="1" hangingPunct="1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986A1100-D087-4A56-8779-E3B1C94FE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oley-logo-white-2015.ai"/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052" y="6115097"/>
            <a:ext cx="1733195" cy="42463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83495" y="2772828"/>
            <a:ext cx="9625012" cy="1143000"/>
          </a:xfrm>
          <a:prstGeom prst="rect">
            <a:avLst/>
          </a:prstGeom>
        </p:spPr>
        <p:txBody>
          <a:bodyPr vert="horz" lIns="68681" tIns="34340" rIns="68681" bIns="34340" anchor="ctr"/>
          <a:lstStyle>
            <a:lvl1pPr algn="ctr">
              <a:defRPr sz="4000" b="0" i="0">
                <a:latin typeface="Georgia"/>
                <a:cs typeface="Georgia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16272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0162A-FDD2-4F34-895B-1D0D76F7C1E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3" y="6381750"/>
            <a:ext cx="4425951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6518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350964"/>
            <a:ext cx="5334000" cy="46942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1" y="1350964"/>
            <a:ext cx="5334000" cy="46942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0162A-FDD2-4F34-895B-1D0D76F7C1E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3" y="6381750"/>
            <a:ext cx="4425951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9091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7"/>
            </a:avLst>
          </a:prstGeom>
          <a:solidFill>
            <a:srgbClr val="810A28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sp>
        <p:nvSpPr>
          <p:cNvPr id="7" name="Rectangle 9"/>
          <p:cNvSpPr/>
          <p:nvPr userDrawn="1"/>
        </p:nvSpPr>
        <p:spPr bwMode="auto">
          <a:xfrm>
            <a:off x="0" y="0"/>
            <a:ext cx="9652000" cy="1352550"/>
          </a:xfrm>
          <a:custGeom>
            <a:avLst/>
            <a:gdLst/>
            <a:ahLst/>
            <a:cxnLst/>
            <a:rect l="l" t="t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close/>
              </a:path>
            </a:pathLst>
          </a:custGeom>
          <a:solidFill>
            <a:srgbClr val="B01C2E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7700"/>
            <a:ext cx="10871200" cy="4570701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20000"/>
              </a:lnSpc>
              <a:spcBef>
                <a:spcPts val="800"/>
              </a:spcBef>
              <a:spcAft>
                <a:spcPts val="200"/>
              </a:spcAft>
              <a:buSzPct val="110000"/>
              <a:buFont typeface="Arial"/>
              <a:buChar char="•"/>
              <a:defRPr/>
            </a:lvl1pPr>
            <a:lvl2pPr marL="57308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57250" indent="-230188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47763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3033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 anchor="ctr"/>
          <a:lstStyle>
            <a:lvl1pPr algn="r" eaLnBrk="1" hangingPunct="1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8C0C7174-2A5B-4AA8-A695-C319DA0F76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76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7"/>
            </a:avLst>
          </a:prstGeom>
          <a:solidFill>
            <a:srgbClr val="810A28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charset="0"/>
            </a:endParaRPr>
          </a:p>
        </p:txBody>
      </p:sp>
      <p:sp>
        <p:nvSpPr>
          <p:cNvPr id="7" name="Rectangle 9"/>
          <p:cNvSpPr/>
          <p:nvPr userDrawn="1"/>
        </p:nvSpPr>
        <p:spPr bwMode="auto">
          <a:xfrm>
            <a:off x="0" y="0"/>
            <a:ext cx="9652000" cy="1352550"/>
          </a:xfrm>
          <a:custGeom>
            <a:avLst/>
            <a:gdLst/>
            <a:ahLst/>
            <a:cxnLst/>
            <a:rect l="l" t="t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close/>
              </a:path>
            </a:pathLst>
          </a:custGeom>
          <a:solidFill>
            <a:srgbClr val="B01C2E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Times New Roman" pitchFamily="-110" charset="0"/>
              <a:ea typeface="ＭＳ Ｐゴシック" pitchFamily="1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7700"/>
            <a:ext cx="10871200" cy="4570701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20000"/>
              </a:lnSpc>
              <a:spcBef>
                <a:spcPts val="800"/>
              </a:spcBef>
              <a:spcAft>
                <a:spcPts val="200"/>
              </a:spcAft>
              <a:buSzPct val="110000"/>
              <a:buFont typeface="Arial"/>
              <a:buChar char="•"/>
              <a:defRPr/>
            </a:lvl1pPr>
            <a:lvl2pPr marL="57308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57250" indent="-230188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47763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3033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ADA5E504-FE5F-48F3-ACB8-C3220BA107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2922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>
            <a:spLocks noChangeArrowheads="1"/>
          </p:cNvSpPr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3"/>
            </a:avLst>
          </a:prstGeom>
          <a:solidFill>
            <a:srgbClr val="810A28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/>
          </p:cNvSpPr>
          <p:nvPr userDrawn="1"/>
        </p:nvSpPr>
        <p:spPr bwMode="auto">
          <a:xfrm>
            <a:off x="0" y="0"/>
            <a:ext cx="9652000" cy="1352550"/>
          </a:xfrm>
          <a:custGeom>
            <a:avLst/>
            <a:gdLst>
              <a:gd name="T0" fmla="*/ 0 w 7239000"/>
              <a:gd name="T1" fmla="*/ 0 h 1353312"/>
              <a:gd name="T2" fmla="*/ 7239000 w 7239000"/>
              <a:gd name="T3" fmla="*/ 0 h 1353312"/>
              <a:gd name="T4" fmla="*/ 6600007 w 7239000"/>
              <a:gd name="T5" fmla="*/ 1331388 h 1353312"/>
              <a:gd name="T6" fmla="*/ 0 w 7239000"/>
              <a:gd name="T7" fmla="*/ 1331388 h 1353312"/>
              <a:gd name="T8" fmla="*/ 0 w 7239000"/>
              <a:gd name="T9" fmla="*/ 0 h 1353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lnTo>
                  <a:pt x="0" y="0"/>
                </a:lnTo>
                <a:close/>
              </a:path>
            </a:pathLst>
          </a:custGeom>
          <a:solidFill>
            <a:srgbClr val="B01C2E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cap="flat" cmpd="sng" algn="ctr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7700"/>
            <a:ext cx="10871200" cy="4570701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20000"/>
              </a:lnSpc>
              <a:spcBef>
                <a:spcPts val="800"/>
              </a:spcBef>
              <a:spcAft>
                <a:spcPts val="200"/>
              </a:spcAft>
              <a:buSzPct val="110000"/>
              <a:buFont typeface="Arial"/>
              <a:buChar char="•"/>
              <a:defRPr/>
            </a:lvl1pPr>
            <a:lvl2pPr marL="57308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57250" indent="-230188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47763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3033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2928062E-7E35-4E05-A7B5-273B4B1D4A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8097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>
            <a:spLocks noChangeArrowheads="1"/>
          </p:cNvSpPr>
          <p:nvPr userDrawn="1"/>
        </p:nvSpPr>
        <p:spPr bwMode="auto">
          <a:xfrm>
            <a:off x="7112000" y="0"/>
            <a:ext cx="2980267" cy="1352550"/>
          </a:xfrm>
          <a:prstGeom prst="parallelogram">
            <a:avLst>
              <a:gd name="adj" fmla="val 47213"/>
            </a:avLst>
          </a:prstGeom>
          <a:solidFill>
            <a:srgbClr val="810A28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200" dirty="0">
              <a:solidFill>
                <a:srgbClr val="000000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984" y="517526"/>
            <a:ext cx="18034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6630988"/>
            <a:ext cx="12192000" cy="227012"/>
          </a:xfrm>
          <a:prstGeom prst="rect">
            <a:avLst/>
          </a:prstGeom>
          <a:solidFill>
            <a:srgbClr val="536067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/>
          </p:cNvSpPr>
          <p:nvPr userDrawn="1"/>
        </p:nvSpPr>
        <p:spPr bwMode="auto">
          <a:xfrm>
            <a:off x="0" y="0"/>
            <a:ext cx="9652000" cy="1352550"/>
          </a:xfrm>
          <a:custGeom>
            <a:avLst/>
            <a:gdLst>
              <a:gd name="T0" fmla="*/ 0 w 7239000"/>
              <a:gd name="T1" fmla="*/ 0 h 1353312"/>
              <a:gd name="T2" fmla="*/ 7239000 w 7239000"/>
              <a:gd name="T3" fmla="*/ 0 h 1353312"/>
              <a:gd name="T4" fmla="*/ 6600007 w 7239000"/>
              <a:gd name="T5" fmla="*/ 1304664 h 1353312"/>
              <a:gd name="T6" fmla="*/ 0 w 7239000"/>
              <a:gd name="T7" fmla="*/ 1304664 h 1353312"/>
              <a:gd name="T8" fmla="*/ 0 w 7239000"/>
              <a:gd name="T9" fmla="*/ 0 h 1353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239000" h="1353312">
                <a:moveTo>
                  <a:pt x="0" y="0"/>
                </a:moveTo>
                <a:lnTo>
                  <a:pt x="7239000" y="0"/>
                </a:lnTo>
                <a:lnTo>
                  <a:pt x="6600007" y="1353312"/>
                </a:lnTo>
                <a:lnTo>
                  <a:pt x="0" y="1353312"/>
                </a:lnTo>
                <a:lnTo>
                  <a:pt x="0" y="0"/>
                </a:lnTo>
                <a:close/>
              </a:path>
            </a:pathLst>
          </a:custGeom>
          <a:solidFill>
            <a:srgbClr val="B01C2E"/>
          </a:solidFill>
          <a:ln>
            <a:noFill/>
          </a:ln>
          <a:extLst>
            <a:ext uri="{91240B29-F687-4F45-9708-019B960494DF}">
              <a14:hiddenLine xmlns:a14="http://schemas.microsoft.com/office/drawing/2010/main" w="12699" cap="flat" cmpd="sng" algn="ctr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7700"/>
            <a:ext cx="10871200" cy="4570701"/>
          </a:xfrm>
          <a:prstGeom prst="rect">
            <a:avLst/>
          </a:prstGeom>
        </p:spPr>
        <p:txBody>
          <a:bodyPr/>
          <a:lstStyle>
            <a:lvl1pPr marL="280988" indent="-280988">
              <a:lnSpc>
                <a:spcPct val="120000"/>
              </a:lnSpc>
              <a:spcBef>
                <a:spcPts val="800"/>
              </a:spcBef>
              <a:spcAft>
                <a:spcPts val="200"/>
              </a:spcAft>
              <a:buSzPct val="110000"/>
              <a:buFont typeface="Arial"/>
              <a:buChar char="•"/>
              <a:defRPr/>
            </a:lvl1pPr>
            <a:lvl2pPr marL="57308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57250" indent="-230188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47763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30338" indent="-228600">
              <a:lnSpc>
                <a:spcPct val="120000"/>
              </a:lnSpc>
              <a:spcBef>
                <a:spcPts val="500"/>
              </a:spcBef>
              <a:spcAft>
                <a:spcPts val="200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28600"/>
            <a:ext cx="8331200" cy="9144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871201" y="6629400"/>
            <a:ext cx="641351" cy="228600"/>
          </a:xfrm>
          <a:prstGeom prst="rect">
            <a:avLst/>
          </a:prstGeom>
        </p:spPr>
        <p:txBody>
          <a:bodyPr rIns="0" anchor="ctr"/>
          <a:lstStyle>
            <a:lvl1pPr algn="r" eaLnBrk="1" hangingPunct="1">
              <a:defRPr sz="1200">
                <a:solidFill>
                  <a:srgbClr val="9DA7B1"/>
                </a:solidFill>
                <a:latin typeface="Arial"/>
                <a:ea typeface="ＭＳ Ｐゴシック" pitchFamily="1" charset="-128"/>
                <a:cs typeface="Arial"/>
              </a:defRPr>
            </a:lvl1pPr>
          </a:lstStyle>
          <a:p>
            <a:pPr>
              <a:defRPr/>
            </a:pPr>
            <a:fld id="{15978617-AD37-4CF3-988F-014149F914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3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charcoal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3495" y="2772828"/>
            <a:ext cx="9625012" cy="1143000"/>
          </a:xfrm>
          <a:prstGeom prst="rect">
            <a:avLst/>
          </a:prstGeom>
        </p:spPr>
        <p:txBody>
          <a:bodyPr vert="horz" lIns="68681" tIns="34340" rIns="68681" bIns="34340" anchor="ctr"/>
          <a:lstStyle>
            <a:lvl1pPr algn="ctr">
              <a:defRPr sz="4000" b="0" i="0">
                <a:latin typeface="Georgia"/>
                <a:cs typeface="Georgia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4" name="Picture 3" descr="cooley-logo-white-2015.ai"/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052" y="6115097"/>
            <a:ext cx="1733195" cy="4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3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roya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3495" y="2772828"/>
            <a:ext cx="9625012" cy="1143000"/>
          </a:xfrm>
          <a:prstGeom prst="rect">
            <a:avLst/>
          </a:prstGeom>
        </p:spPr>
        <p:txBody>
          <a:bodyPr vert="horz" lIns="68681" tIns="34340" rIns="68681" bIns="34340" anchor="ctr"/>
          <a:lstStyle>
            <a:lvl1pPr algn="ctr">
              <a:defRPr sz="4000" b="0" i="0">
                <a:latin typeface="Georgia"/>
                <a:cs typeface="Georgia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4" name="Picture 3" descr="cooley-logo-white-2015.ai"/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052" y="6115097"/>
            <a:ext cx="1733195" cy="4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8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0" hasCustomPrompt="1"/>
          </p:nvPr>
        </p:nvSpPr>
        <p:spPr>
          <a:xfrm>
            <a:off x="609602" y="1945179"/>
            <a:ext cx="10972796" cy="4411171"/>
          </a:xfrm>
        </p:spPr>
        <p:txBody>
          <a:bodyPr/>
          <a:lstStyle/>
          <a:p>
            <a:pPr lvl="0"/>
            <a:r>
              <a:rPr lang="en-US" dirty="0"/>
              <a:t>Bullet points brief, using sentence case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</p:spTree>
    <p:extLst>
      <p:ext uri="{BB962C8B-B14F-4D97-AF65-F5344CB8AC3E}">
        <p14:creationId xmlns:p14="http://schemas.microsoft.com/office/powerpoint/2010/main" val="2309855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3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Content Placeholder 18"/>
          <p:cNvSpPr>
            <a:spLocks noGrp="1"/>
          </p:cNvSpPr>
          <p:nvPr>
            <p:ph sz="quarter" idx="10" hasCustomPrompt="1"/>
          </p:nvPr>
        </p:nvSpPr>
        <p:spPr>
          <a:xfrm>
            <a:off x="609602" y="1945179"/>
            <a:ext cx="10972796" cy="4411171"/>
          </a:xfrm>
        </p:spPr>
        <p:txBody>
          <a:bodyPr/>
          <a:lstStyle/>
          <a:p>
            <a:r>
              <a:rPr lang="en-US" kern="0" dirty="0"/>
              <a:t>Bullet points brief, using sentence case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662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-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2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9" name="Content Placeholder 18"/>
          <p:cNvSpPr>
            <a:spLocks noGrp="1"/>
          </p:cNvSpPr>
          <p:nvPr>
            <p:ph sz="quarter" idx="10" hasCustomPrompt="1"/>
          </p:nvPr>
        </p:nvSpPr>
        <p:spPr>
          <a:xfrm>
            <a:off x="609602" y="1945179"/>
            <a:ext cx="10972796" cy="4411171"/>
          </a:xfrm>
        </p:spPr>
        <p:txBody>
          <a:bodyPr/>
          <a:lstStyle/>
          <a:p>
            <a:r>
              <a:rPr lang="en-US" kern="0" dirty="0"/>
              <a:t>Bullet points brief, using sentence case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34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- roy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4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78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28600"/>
            <a:ext cx="10986404" cy="1143000"/>
          </a:xfrm>
          <a:prstGeom prst="rect">
            <a:avLst/>
          </a:prstGeom>
        </p:spPr>
        <p:txBody>
          <a:bodyPr lIns="90109" tIns="45055" rIns="90109" bIns="45055" anchor="ctr"/>
          <a:lstStyle>
            <a:lvl1pPr algn="ctr">
              <a:lnSpc>
                <a:spcPct val="100000"/>
              </a:lnSpc>
              <a:defRPr sz="28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Content Placeholder 18"/>
          <p:cNvSpPr>
            <a:spLocks noGrp="1"/>
          </p:cNvSpPr>
          <p:nvPr>
            <p:ph sz="quarter" idx="10" hasCustomPrompt="1"/>
          </p:nvPr>
        </p:nvSpPr>
        <p:spPr>
          <a:xfrm>
            <a:off x="609602" y="1945179"/>
            <a:ext cx="10972796" cy="4411171"/>
          </a:xfrm>
        </p:spPr>
        <p:txBody>
          <a:bodyPr/>
          <a:lstStyle/>
          <a:p>
            <a:r>
              <a:rPr lang="en-US" kern="0" dirty="0"/>
              <a:t>Bullet points brief, using sentence case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742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1"/>
          </p:nvPr>
        </p:nvSpPr>
        <p:spPr>
          <a:xfrm>
            <a:off x="6400800" y="1828802"/>
            <a:ext cx="5181600" cy="4419603"/>
          </a:xfrm>
          <a:prstGeom prst="rect">
            <a:avLst/>
          </a:prstGeom>
        </p:spPr>
        <p:txBody>
          <a:bodyPr lIns="90109" tIns="45055" rIns="90109" bIns="45055"/>
          <a:lstStyle>
            <a:lvl1pPr marL="276891" indent="-276891">
              <a:lnSpc>
                <a:spcPct val="110000"/>
              </a:lnSpc>
              <a:spcBef>
                <a:spcPts val="789"/>
              </a:spcBef>
              <a:spcAft>
                <a:spcPts val="197"/>
              </a:spcAft>
              <a:buClr>
                <a:srgbClr val="E92033"/>
              </a:buClr>
              <a:buSzPct val="110000"/>
              <a:buFont typeface="Arial"/>
              <a:buChar char="•"/>
              <a:defRPr sz="2000"/>
            </a:lvl1pPr>
            <a:lvl2pPr marL="564731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2pPr>
            <a:lvl3pPr marL="844750" indent="-226832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3pPr>
            <a:lvl4pPr marL="1131027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4pPr>
            <a:lvl5pPr marL="1409482" indent="-225266">
              <a:lnSpc>
                <a:spcPct val="110000"/>
              </a:lnSpc>
              <a:spcBef>
                <a:spcPts val="493"/>
              </a:spcBef>
              <a:spcAft>
                <a:spcPts val="197"/>
              </a:spcAft>
              <a:buClr>
                <a:schemeClr val="bg1">
                  <a:lumMod val="65000"/>
                </a:schemeClr>
              </a:buClr>
              <a:buSzPct val="110000"/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1648"/>
            <a:ext cx="10984992" cy="1146048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ct val="100000"/>
              </a:lnSpc>
              <a:defRPr sz="2800" b="0" i="0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Slide title in sentence case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13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12192000" cy="1600200"/>
          </a:xfrm>
          <a:prstGeom prst="rect">
            <a:avLst/>
          </a:prstGeom>
          <a:solidFill>
            <a:schemeClr val="accent1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681" tIns="34340" rIns="68681" bIns="34340" numCol="1" rtlCol="0" anchor="ctr" anchorCtr="0" compatLnSpc="1">
            <a:prstTxWarp prst="textNoShape">
              <a:avLst/>
            </a:prstTxWarp>
          </a:bodyPr>
          <a:lstStyle/>
          <a:p>
            <a:pPr defTabSz="68680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000000"/>
              </a:solidFill>
              <a:latin typeface="Times New Roman" pitchFamily="-110" charset="0"/>
              <a:ea typeface="ＭＳ Ｐゴシック" pitchFamily="34" charset="-12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39199" y="6492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DB3146-7E14-AF42-995F-1E34C89EE1DA}" type="slidenum">
              <a:rPr lang="en-US" smtClean="0">
                <a:solidFill>
                  <a:srgbClr val="000000">
                    <a:tint val="75000"/>
                  </a:srgbClr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18" name="Title Placeholder 17"/>
          <p:cNvSpPr>
            <a:spLocks noGrp="1"/>
          </p:cNvSpPr>
          <p:nvPr>
            <p:ph type="title"/>
          </p:nvPr>
        </p:nvSpPr>
        <p:spPr>
          <a:xfrm>
            <a:off x="609602" y="228601"/>
            <a:ext cx="1097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 in sentence case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"/>
          </p:nvPr>
        </p:nvSpPr>
        <p:spPr>
          <a:xfrm>
            <a:off x="609602" y="1936865"/>
            <a:ext cx="10972797" cy="4556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16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marL="0" marR="0" indent="0" algn="ctr" defTabSz="914400" rtl="0" eaLnBrk="1" fontAlgn="base" latinLnBrk="0" hangingPunct="1">
        <a:lnSpc>
          <a:spcPct val="110000"/>
        </a:lnSpc>
        <a:spcBef>
          <a:spcPct val="0"/>
        </a:spcBef>
        <a:spcAft>
          <a:spcPct val="0"/>
        </a:spcAft>
        <a:buClrTx/>
        <a:buSzTx/>
        <a:buFontTx/>
        <a:buNone/>
        <a:tabLst/>
        <a:defRPr lang="en-US" sz="2800" b="0" i="0" smtClean="0">
          <a:solidFill>
            <a:schemeClr val="bg1"/>
          </a:solidFill>
          <a:latin typeface="Georgia"/>
          <a:ea typeface="ＭＳ Ｐゴシック" pitchFamily="-65" charset="-128"/>
          <a:cs typeface="Georgia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5pPr>
      <a:lvl6pPr marL="450544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pitchFamily="-110" charset="0"/>
        </a:defRPr>
      </a:lvl6pPr>
      <a:lvl7pPr marL="901089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pitchFamily="-110" charset="0"/>
        </a:defRPr>
      </a:lvl7pPr>
      <a:lvl8pPr marL="1351634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pitchFamily="-110" charset="0"/>
        </a:defRPr>
      </a:lvl8pPr>
      <a:lvl9pPr marL="1802179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pitchFamily="-110" charset="0"/>
        </a:defRPr>
      </a:lvl9pPr>
    </p:titleStyle>
    <p:bodyStyle>
      <a:lvl1pPr marL="276898" indent="-276898" algn="l" rtl="0" eaLnBrk="1" fontAlgn="base" hangingPunct="1">
        <a:lnSpc>
          <a:spcPct val="110000"/>
        </a:lnSpc>
        <a:spcBef>
          <a:spcPct val="20000"/>
        </a:spcBef>
        <a:spcAft>
          <a:spcPts val="197"/>
        </a:spcAft>
        <a:buClr>
          <a:schemeClr val="accent1"/>
        </a:buClr>
        <a:buSzPct val="110000"/>
        <a:buFont typeface="Arial"/>
        <a:buChar char="•"/>
        <a:defRPr lang="en-US" sz="2200" kern="0" dirty="0" smtClean="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14806" indent="-225272" algn="l" rtl="0" eaLnBrk="1" fontAlgn="base" hangingPunct="1">
        <a:lnSpc>
          <a:spcPct val="110000"/>
        </a:lnSpc>
        <a:spcBef>
          <a:spcPct val="20000"/>
        </a:spcBef>
        <a:spcAft>
          <a:spcPts val="197"/>
        </a:spcAft>
        <a:buClr>
          <a:schemeClr val="bg1">
            <a:lumMod val="65000"/>
          </a:schemeClr>
        </a:buClr>
        <a:buSzPct val="110000"/>
        <a:buFont typeface="Arial"/>
        <a:buChar char="•"/>
        <a:defRPr lang="en-US" sz="1800" kern="0" dirty="0" smtClean="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2pPr>
      <a:lvl3pPr marL="954279" indent="-226837" algn="l" rtl="0" eaLnBrk="1" fontAlgn="base" hangingPunct="1">
        <a:lnSpc>
          <a:spcPct val="110000"/>
        </a:lnSpc>
        <a:spcBef>
          <a:spcPct val="20000"/>
        </a:spcBef>
        <a:spcAft>
          <a:spcPts val="197"/>
        </a:spcAft>
        <a:buClr>
          <a:schemeClr val="bg1">
            <a:lumMod val="65000"/>
          </a:schemeClr>
        </a:buClr>
        <a:buSzPct val="110000"/>
        <a:buFont typeface="Arial"/>
        <a:buChar char="•"/>
        <a:defRPr lang="en-US" sz="1800" kern="0" dirty="0" smtClean="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3pPr>
      <a:lvl4pPr marL="1292187" indent="-225272" algn="l" rtl="0" eaLnBrk="1" fontAlgn="base" hangingPunct="1">
        <a:lnSpc>
          <a:spcPct val="110000"/>
        </a:lnSpc>
        <a:spcBef>
          <a:spcPct val="20000"/>
        </a:spcBef>
        <a:spcAft>
          <a:spcPts val="197"/>
        </a:spcAft>
        <a:buClr>
          <a:schemeClr val="bg1">
            <a:lumMod val="65000"/>
          </a:schemeClr>
        </a:buClr>
        <a:buSzPct val="110000"/>
        <a:buFont typeface="Arial"/>
        <a:buChar char="•"/>
        <a:defRPr lang="en-US" sz="1800" kern="0" dirty="0" smtClean="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4pPr>
      <a:lvl5pPr marL="1630096" indent="-225272" algn="l" rtl="0" eaLnBrk="1" fontAlgn="base" hangingPunct="1">
        <a:lnSpc>
          <a:spcPct val="110000"/>
        </a:lnSpc>
        <a:spcBef>
          <a:spcPct val="20000"/>
        </a:spcBef>
        <a:spcAft>
          <a:spcPts val="197"/>
        </a:spcAft>
        <a:buClr>
          <a:schemeClr val="bg1">
            <a:lumMod val="65000"/>
          </a:schemeClr>
        </a:buClr>
        <a:buSzPct val="110000"/>
        <a:buFont typeface="Arial"/>
        <a:buChar char="•"/>
        <a:defRPr lang="en-US" sz="1800" kern="0" dirty="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5pPr>
      <a:lvl6pPr marL="2080640" indent="-225272" algn="l" rtl="0" eaLnBrk="1" fontAlgn="base" hangingPunct="1">
        <a:spcBef>
          <a:spcPct val="25000"/>
        </a:spcBef>
        <a:spcAft>
          <a:spcPct val="25000"/>
        </a:spcAft>
        <a:buClr>
          <a:srgbClr val="999999"/>
        </a:buClr>
        <a:buSzPct val="65000"/>
        <a:buFont typeface="Wingdings 3" pitchFamily="-110" charset="2"/>
        <a:buChar char="u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531184" indent="-225272" algn="l" rtl="0" eaLnBrk="1" fontAlgn="base" hangingPunct="1">
        <a:spcBef>
          <a:spcPct val="25000"/>
        </a:spcBef>
        <a:spcAft>
          <a:spcPct val="25000"/>
        </a:spcAft>
        <a:buClr>
          <a:srgbClr val="999999"/>
        </a:buClr>
        <a:buSzPct val="65000"/>
        <a:buFont typeface="Wingdings 3" pitchFamily="-110" charset="2"/>
        <a:buChar char="u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2981730" indent="-225272" algn="l" rtl="0" eaLnBrk="1" fontAlgn="base" hangingPunct="1">
        <a:spcBef>
          <a:spcPct val="25000"/>
        </a:spcBef>
        <a:spcAft>
          <a:spcPct val="25000"/>
        </a:spcAft>
        <a:buClr>
          <a:srgbClr val="999999"/>
        </a:buClr>
        <a:buSzPct val="65000"/>
        <a:buFont typeface="Wingdings 3" pitchFamily="-110" charset="2"/>
        <a:buChar char="u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432274" indent="-225272" algn="l" rtl="0" eaLnBrk="1" fontAlgn="base" hangingPunct="1">
        <a:spcBef>
          <a:spcPct val="25000"/>
        </a:spcBef>
        <a:spcAft>
          <a:spcPct val="25000"/>
        </a:spcAft>
        <a:buClr>
          <a:srgbClr val="999999"/>
        </a:buClr>
        <a:buSzPct val="65000"/>
        <a:buFont typeface="Wingdings 3" pitchFamily="-110" charset="2"/>
        <a:buChar char="u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44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89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34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79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723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67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813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357" algn="l" defTabSz="4505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Inventive features that will provide differentiation:</a:t>
            </a:r>
          </a:p>
          <a:p>
            <a:pPr lvl="1"/>
            <a:r>
              <a:rPr lang="en-US" dirty="0"/>
              <a:t>_______</a:t>
            </a:r>
          </a:p>
          <a:p>
            <a:pPr lvl="1"/>
            <a:r>
              <a:rPr lang="en-US" dirty="0"/>
              <a:t>_______</a:t>
            </a:r>
          </a:p>
          <a:p>
            <a:r>
              <a:rPr lang="en-US" dirty="0"/>
              <a:t>To cover these features:</a:t>
            </a:r>
          </a:p>
          <a:p>
            <a:pPr lvl="1"/>
            <a:r>
              <a:rPr lang="en-US" dirty="0"/>
              <a:t>____Provisional Patent Applications have been filed</a:t>
            </a:r>
          </a:p>
          <a:p>
            <a:pPr lvl="1"/>
            <a:r>
              <a:rPr lang="en-US" dirty="0"/>
              <a:t>____Non-Provisional Patent Applications have been filed</a:t>
            </a:r>
          </a:p>
          <a:p>
            <a:pPr lvl="1"/>
            <a:r>
              <a:rPr lang="en-US" dirty="0"/>
              <a:t>____Patents have been issued</a:t>
            </a:r>
          </a:p>
          <a:p>
            <a:r>
              <a:rPr lang="en-US" dirty="0"/>
              <a:t>All IP is assigned to or licensed by the company</a:t>
            </a:r>
            <a:r>
              <a:rPr lang="en-US"/>
              <a:t>  </a:t>
            </a:r>
            <a:endParaRPr lang="en-US" dirty="0"/>
          </a:p>
          <a:p>
            <a:r>
              <a:rPr lang="en-US" dirty="0"/>
              <a:t>Program for mining inventions is in place</a:t>
            </a:r>
          </a:p>
          <a:p>
            <a:r>
              <a:rPr lang="en-US" dirty="0"/>
              <a:t>Program for maintaining trade secrets is in place</a:t>
            </a:r>
          </a:p>
          <a:p>
            <a:endParaRPr lang="en-US" dirty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700" dirty="0"/>
              <a:t>Summary of IP Position</a:t>
            </a:r>
          </a:p>
        </p:txBody>
      </p:sp>
    </p:spTree>
    <p:extLst>
      <p:ext uri="{BB962C8B-B14F-4D97-AF65-F5344CB8AC3E}">
        <p14:creationId xmlns:p14="http://schemas.microsoft.com/office/powerpoint/2010/main" val="1920494324"/>
      </p:ext>
    </p:extLst>
  </p:cSld>
  <p:clrMapOvr>
    <a:masterClrMapping/>
  </p:clrMapOvr>
</p:sld>
</file>

<file path=ppt/theme/theme1.xml><?xml version="1.0" encoding="utf-8"?>
<a:theme xmlns:a="http://schemas.openxmlformats.org/drawingml/2006/main" name="1_cooley-design-2016-narrow">
  <a:themeElements>
    <a:clrScheme name="Cooley palette 201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92033"/>
      </a:accent1>
      <a:accent2>
        <a:srgbClr val="54565B"/>
      </a:accent2>
      <a:accent3>
        <a:srgbClr val="002269"/>
      </a:accent3>
      <a:accent4>
        <a:srgbClr val="5046FF"/>
      </a:accent4>
      <a:accent5>
        <a:srgbClr val="FAFA69"/>
      </a:accent5>
      <a:accent6>
        <a:srgbClr val="DCDCDC"/>
      </a:accent6>
      <a:hlink>
        <a:srgbClr val="000000"/>
      </a:hlink>
      <a:folHlink>
        <a:srgbClr val="000000"/>
      </a:folHlink>
    </a:clrScheme>
    <a:fontScheme name="CGK PacketWiz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lnDef>
  </a:objectDefaults>
  <a:extraClrSchemeLst>
    <a:extraClrScheme>
      <a:clrScheme name="CGK PacketWiz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K PacketWiz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K PacketWiz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K PacketWiz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K PacketWiz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K PacketWiz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K PacketWiz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62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Georgia</vt:lpstr>
      <vt:lpstr>Times New Roman</vt:lpstr>
      <vt:lpstr>Wingdings 3</vt:lpstr>
      <vt:lpstr>1_cooley-design-2016-narrow</vt:lpstr>
      <vt:lpstr>Summary of IP Position</vt:lpstr>
    </vt:vector>
  </TitlesOfParts>
  <Company>Cooley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Counseling and Prosecution</dc:title>
  <dc:creator>_</dc:creator>
  <cp:lastModifiedBy>KIm Straitiff</cp:lastModifiedBy>
  <cp:revision>14</cp:revision>
  <dcterms:created xsi:type="dcterms:W3CDTF">2016-06-21T14:56:26Z</dcterms:created>
  <dcterms:modified xsi:type="dcterms:W3CDTF">2020-09-02T18:26:19Z</dcterms:modified>
</cp:coreProperties>
</file>