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56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17" d="100"/>
          <a:sy n="117" d="100"/>
        </p:scale>
        <p:origin x="80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defTabSz="686806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  <a:latin typeface="Times New Roman" pitchFamily="-110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26482" y="1066647"/>
            <a:ext cx="5435037" cy="2603500"/>
          </a:xfrm>
          <a:prstGeom prst="rect">
            <a:avLst/>
          </a:prstGeom>
        </p:spPr>
        <p:txBody>
          <a:bodyPr vert="horz" lIns="0" tIns="0" rIns="0" bIns="0" anchor="b"/>
          <a:lstStyle>
            <a:lvl1pPr algn="ctr">
              <a:lnSpc>
                <a:spcPct val="105000"/>
              </a:lnSpc>
              <a:defRPr sz="2600">
                <a:solidFill>
                  <a:srgbClr val="000000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Title of Presentation in Title Case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434667" y="4046915"/>
            <a:ext cx="5418667" cy="1947333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ctr">
              <a:spcBef>
                <a:spcPts val="0"/>
              </a:spcBef>
              <a:spcAft>
                <a:spcPts val="800"/>
              </a:spcAft>
              <a:buFontTx/>
              <a:buNone/>
              <a:defRPr sz="1800"/>
            </a:lvl1pPr>
            <a:lvl2pPr marL="389534" indent="0" algn="ctr">
              <a:buFontTx/>
              <a:buNone/>
              <a:defRPr/>
            </a:lvl2pPr>
            <a:lvl3pPr marL="727442" indent="0" algn="ctr">
              <a:buFontTx/>
              <a:buNone/>
              <a:defRPr/>
            </a:lvl3pPr>
            <a:lvl4pPr marL="1066915" indent="0" algn="ctr">
              <a:buFontTx/>
              <a:buNone/>
              <a:defRPr/>
            </a:lvl4pPr>
            <a:lvl5pPr marL="1404824" indent="0" algn="ctr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0" y="0"/>
            <a:ext cx="6096000" cy="6858000"/>
          </a:xfrm>
          <a:prstGeom prst="rect">
            <a:avLst/>
          </a:prstGeom>
          <a:solidFill>
            <a:schemeClr val="accent1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8681" tIns="34340" rIns="68681" bIns="34340" numCol="1" rtlCol="0" anchor="ctr" anchorCtr="0" compatLnSpc="1">
            <a:prstTxWarp prst="textNoShape">
              <a:avLst/>
            </a:prstTxWarp>
          </a:bodyPr>
          <a:lstStyle/>
          <a:p>
            <a:pPr defTabSz="686806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  <a:latin typeface="Times New Roman" pitchFamily="-110" charset="0"/>
              <a:ea typeface="ＭＳ Ｐゴシック" pitchFamily="34" charset="-128"/>
            </a:endParaRPr>
          </a:p>
        </p:txBody>
      </p:sp>
      <p:pic>
        <p:nvPicPr>
          <p:cNvPr id="6" name="Picture 5" descr="cooley-logo-white-2015.ai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671" y="3142269"/>
            <a:ext cx="2340659" cy="573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862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-column n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828802"/>
            <a:ext cx="5181600" cy="4419603"/>
          </a:xfrm>
          <a:prstGeom prst="rect">
            <a:avLst/>
          </a:prstGeom>
        </p:spPr>
        <p:txBody>
          <a:bodyPr lIns="90109" tIns="45055" rIns="90109" bIns="45055"/>
          <a:lstStyle>
            <a:lvl1pPr marL="276891" indent="-276891">
              <a:lnSpc>
                <a:spcPct val="110000"/>
              </a:lnSpc>
              <a:spcBef>
                <a:spcPts val="789"/>
              </a:spcBef>
              <a:spcAft>
                <a:spcPts val="197"/>
              </a:spcAft>
              <a:buClr>
                <a:srgbClr val="E92033"/>
              </a:buClr>
              <a:buSzPct val="110000"/>
              <a:buFont typeface="Arial"/>
              <a:buChar char="•"/>
              <a:defRPr sz="2000"/>
            </a:lvl1pPr>
            <a:lvl2pPr marL="564731" indent="-225266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2pPr>
            <a:lvl3pPr marL="844750" indent="-226832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3pPr>
            <a:lvl4pPr marL="1131027" indent="-225266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4pPr>
            <a:lvl5pPr marL="1409482" indent="-225266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6400800" y="1828802"/>
            <a:ext cx="5181600" cy="4419603"/>
          </a:xfrm>
          <a:prstGeom prst="rect">
            <a:avLst/>
          </a:prstGeom>
        </p:spPr>
        <p:txBody>
          <a:bodyPr lIns="90109" tIns="45055" rIns="90109" bIns="45055"/>
          <a:lstStyle>
            <a:lvl1pPr marL="276891" indent="-276891">
              <a:lnSpc>
                <a:spcPct val="110000"/>
              </a:lnSpc>
              <a:spcBef>
                <a:spcPts val="789"/>
              </a:spcBef>
              <a:spcAft>
                <a:spcPts val="197"/>
              </a:spcAft>
              <a:buClr>
                <a:srgbClr val="E92033"/>
              </a:buClr>
              <a:buSzPct val="110000"/>
              <a:buFont typeface="Arial"/>
              <a:buChar char="•"/>
              <a:defRPr sz="2000"/>
            </a:lvl1pPr>
            <a:lvl2pPr marL="564731" indent="-225266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2pPr>
            <a:lvl3pPr marL="844750" indent="-226832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3pPr>
            <a:lvl4pPr marL="1131027" indent="-225266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4pPr>
            <a:lvl5pPr marL="1409482" indent="-225266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0" y="0"/>
            <a:ext cx="12192000" cy="1600200"/>
          </a:xfrm>
          <a:prstGeom prst="rect">
            <a:avLst/>
          </a:prstGeom>
          <a:solidFill>
            <a:schemeClr val="accent3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8681" tIns="34340" rIns="68681" bIns="34340" numCol="1" rtlCol="0" anchor="ctr" anchorCtr="0" compatLnSpc="1">
            <a:prstTxWarp prst="textNoShape">
              <a:avLst/>
            </a:prstTxWarp>
          </a:bodyPr>
          <a:lstStyle/>
          <a:p>
            <a:pPr defTabSz="686789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FFFFFF"/>
              </a:solidFill>
              <a:latin typeface="Times New Roman" pitchFamily="-110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31648"/>
            <a:ext cx="10984992" cy="1146048"/>
          </a:xfrm>
          <a:prstGeom prst="rect">
            <a:avLst/>
          </a:prstGeom>
        </p:spPr>
        <p:txBody>
          <a:bodyPr anchor="ctr" anchorCtr="0"/>
          <a:lstStyle>
            <a:lvl1pPr algn="ctr">
              <a:lnSpc>
                <a:spcPct val="100000"/>
              </a:lnSpc>
              <a:defRPr sz="2800" b="0" i="0"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en-US" dirty="0"/>
              <a:t>Slide title in sentence case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839199" y="64928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2DDB3146-7E14-AF42-995F-1E34C89EE1DA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283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-column charco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828802"/>
            <a:ext cx="5181600" cy="4419603"/>
          </a:xfrm>
          <a:prstGeom prst="rect">
            <a:avLst/>
          </a:prstGeom>
        </p:spPr>
        <p:txBody>
          <a:bodyPr lIns="90109" tIns="45055" rIns="90109" bIns="45055"/>
          <a:lstStyle>
            <a:lvl1pPr marL="276891" indent="-276891">
              <a:lnSpc>
                <a:spcPct val="110000"/>
              </a:lnSpc>
              <a:spcBef>
                <a:spcPts val="789"/>
              </a:spcBef>
              <a:spcAft>
                <a:spcPts val="197"/>
              </a:spcAft>
              <a:buClr>
                <a:srgbClr val="E92033"/>
              </a:buClr>
              <a:buSzPct val="110000"/>
              <a:buFont typeface="Arial"/>
              <a:buChar char="•"/>
              <a:defRPr sz="2000"/>
            </a:lvl1pPr>
            <a:lvl2pPr marL="564731" indent="-225266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2pPr>
            <a:lvl3pPr marL="844750" indent="-226832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3pPr>
            <a:lvl4pPr marL="1131027" indent="-225266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4pPr>
            <a:lvl5pPr marL="1409482" indent="-225266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6400800" y="1828802"/>
            <a:ext cx="5181600" cy="4419603"/>
          </a:xfrm>
          <a:prstGeom prst="rect">
            <a:avLst/>
          </a:prstGeom>
        </p:spPr>
        <p:txBody>
          <a:bodyPr lIns="90109" tIns="45055" rIns="90109" bIns="45055"/>
          <a:lstStyle>
            <a:lvl1pPr marL="276891" indent="-276891">
              <a:lnSpc>
                <a:spcPct val="110000"/>
              </a:lnSpc>
              <a:spcBef>
                <a:spcPts val="789"/>
              </a:spcBef>
              <a:spcAft>
                <a:spcPts val="197"/>
              </a:spcAft>
              <a:buClr>
                <a:srgbClr val="E92033"/>
              </a:buClr>
              <a:buSzPct val="110000"/>
              <a:buFont typeface="Arial"/>
              <a:buChar char="•"/>
              <a:defRPr sz="2000"/>
            </a:lvl1pPr>
            <a:lvl2pPr marL="564731" indent="-225266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2pPr>
            <a:lvl3pPr marL="844750" indent="-226832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3pPr>
            <a:lvl4pPr marL="1131027" indent="-225266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4pPr>
            <a:lvl5pPr marL="1409482" indent="-225266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0" y="0"/>
            <a:ext cx="12192000" cy="1600200"/>
          </a:xfrm>
          <a:prstGeom prst="rect">
            <a:avLst/>
          </a:prstGeom>
          <a:solidFill>
            <a:schemeClr val="accent2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8681" tIns="34340" rIns="68681" bIns="34340" numCol="1" rtlCol="0" anchor="ctr" anchorCtr="0" compatLnSpc="1">
            <a:prstTxWarp prst="textNoShape">
              <a:avLst/>
            </a:prstTxWarp>
          </a:bodyPr>
          <a:lstStyle/>
          <a:p>
            <a:pPr defTabSz="686789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FFFFFF"/>
              </a:solidFill>
              <a:latin typeface="Times New Roman" pitchFamily="-110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31648"/>
            <a:ext cx="10984992" cy="1146048"/>
          </a:xfrm>
          <a:prstGeom prst="rect">
            <a:avLst/>
          </a:prstGeom>
        </p:spPr>
        <p:txBody>
          <a:bodyPr anchor="ctr" anchorCtr="0"/>
          <a:lstStyle>
            <a:lvl1pPr algn="ctr">
              <a:lnSpc>
                <a:spcPct val="100000"/>
              </a:lnSpc>
              <a:defRPr sz="2800" b="0" i="0"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en-US" dirty="0"/>
              <a:t>Slide title in sentence case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839199" y="64928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2DDB3146-7E14-AF42-995F-1E34C89EE1DA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18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-column roy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828802"/>
            <a:ext cx="5181600" cy="4419603"/>
          </a:xfrm>
          <a:prstGeom prst="rect">
            <a:avLst/>
          </a:prstGeom>
        </p:spPr>
        <p:txBody>
          <a:bodyPr lIns="90109" tIns="45055" rIns="90109" bIns="45055"/>
          <a:lstStyle>
            <a:lvl1pPr marL="276891" indent="-276891">
              <a:lnSpc>
                <a:spcPct val="110000"/>
              </a:lnSpc>
              <a:spcBef>
                <a:spcPts val="789"/>
              </a:spcBef>
              <a:spcAft>
                <a:spcPts val="197"/>
              </a:spcAft>
              <a:buClr>
                <a:srgbClr val="E92033"/>
              </a:buClr>
              <a:buSzPct val="110000"/>
              <a:buFont typeface="Arial"/>
              <a:buChar char="•"/>
              <a:defRPr sz="2000"/>
            </a:lvl1pPr>
            <a:lvl2pPr marL="564731" indent="-225266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2pPr>
            <a:lvl3pPr marL="844750" indent="-226832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3pPr>
            <a:lvl4pPr marL="1131027" indent="-225266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4pPr>
            <a:lvl5pPr marL="1409482" indent="-225266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6400800" y="1828802"/>
            <a:ext cx="5181600" cy="4419603"/>
          </a:xfrm>
          <a:prstGeom prst="rect">
            <a:avLst/>
          </a:prstGeom>
        </p:spPr>
        <p:txBody>
          <a:bodyPr lIns="90109" tIns="45055" rIns="90109" bIns="45055"/>
          <a:lstStyle>
            <a:lvl1pPr marL="276891" indent="-276891">
              <a:lnSpc>
                <a:spcPct val="110000"/>
              </a:lnSpc>
              <a:spcBef>
                <a:spcPts val="789"/>
              </a:spcBef>
              <a:spcAft>
                <a:spcPts val="197"/>
              </a:spcAft>
              <a:buClr>
                <a:srgbClr val="E92033"/>
              </a:buClr>
              <a:buSzPct val="110000"/>
              <a:buFont typeface="Arial"/>
              <a:buChar char="•"/>
              <a:defRPr sz="2000"/>
            </a:lvl1pPr>
            <a:lvl2pPr marL="564731" indent="-225266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2pPr>
            <a:lvl3pPr marL="844750" indent="-226832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3pPr>
            <a:lvl4pPr marL="1131027" indent="-225266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4pPr>
            <a:lvl5pPr marL="1409482" indent="-225266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0" y="0"/>
            <a:ext cx="12192000" cy="1600200"/>
          </a:xfrm>
          <a:prstGeom prst="rect">
            <a:avLst/>
          </a:prstGeom>
          <a:solidFill>
            <a:schemeClr val="accent4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8681" tIns="34340" rIns="68681" bIns="34340" numCol="1" rtlCol="0" anchor="ctr" anchorCtr="0" compatLnSpc="1">
            <a:prstTxWarp prst="textNoShape">
              <a:avLst/>
            </a:prstTxWarp>
          </a:bodyPr>
          <a:lstStyle/>
          <a:p>
            <a:pPr defTabSz="686789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FFFFFF"/>
              </a:solidFill>
              <a:latin typeface="Times New Roman" pitchFamily="-110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31648"/>
            <a:ext cx="10984992" cy="1146048"/>
          </a:xfrm>
          <a:prstGeom prst="rect">
            <a:avLst/>
          </a:prstGeom>
        </p:spPr>
        <p:txBody>
          <a:bodyPr anchor="ctr" anchorCtr="0"/>
          <a:lstStyle>
            <a:lvl1pPr algn="ctr">
              <a:lnSpc>
                <a:spcPct val="100000"/>
              </a:lnSpc>
              <a:defRPr sz="2800" b="0" i="0"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en-US" dirty="0"/>
              <a:t>Slide title in sentence case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839199" y="64928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2DDB3146-7E14-AF42-995F-1E34C89EE1DA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171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title only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09602" y="228600"/>
            <a:ext cx="10986404" cy="1143000"/>
          </a:xfrm>
          <a:prstGeom prst="rect">
            <a:avLst/>
          </a:prstGeom>
        </p:spPr>
        <p:txBody>
          <a:bodyPr lIns="90109" tIns="45055" rIns="90109" bIns="45055" anchor="ctr"/>
          <a:lstStyle>
            <a:lvl1pPr algn="ctr">
              <a:lnSpc>
                <a:spcPct val="100000"/>
              </a:lnSpc>
              <a:defRPr sz="2800" b="0" i="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Slide title in sentence case</a:t>
            </a:r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839199" y="64928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2DDB3146-7E14-AF42-995F-1E34C89EE1DA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18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ent title only - n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0" y="0"/>
            <a:ext cx="12192000" cy="1600200"/>
          </a:xfrm>
          <a:prstGeom prst="rect">
            <a:avLst/>
          </a:prstGeom>
          <a:solidFill>
            <a:schemeClr val="accent3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8681" tIns="34340" rIns="68681" bIns="34340" numCol="1" rtlCol="0" anchor="ctr" anchorCtr="0" compatLnSpc="1">
            <a:prstTxWarp prst="textNoShape">
              <a:avLst/>
            </a:prstTxWarp>
          </a:bodyPr>
          <a:lstStyle/>
          <a:p>
            <a:pPr defTabSz="686789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  <a:latin typeface="Times New Roman" pitchFamily="-110" charset="0"/>
              <a:ea typeface="ＭＳ Ｐゴシック" pitchFamily="34" charset="-128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09602" y="228600"/>
            <a:ext cx="10986404" cy="1143000"/>
          </a:xfrm>
          <a:prstGeom prst="rect">
            <a:avLst/>
          </a:prstGeom>
        </p:spPr>
        <p:txBody>
          <a:bodyPr lIns="90109" tIns="45055" rIns="90109" bIns="45055" anchor="ctr"/>
          <a:lstStyle>
            <a:lvl1pPr algn="ctr">
              <a:lnSpc>
                <a:spcPct val="100000"/>
              </a:lnSpc>
              <a:defRPr sz="2800" b="0" i="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Slide title in sentence case</a:t>
            </a:r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839199" y="64928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2DDB3146-7E14-AF42-995F-1E34C89EE1DA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3726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ent title only - charco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0" y="0"/>
            <a:ext cx="12192000" cy="1600200"/>
          </a:xfrm>
          <a:prstGeom prst="rect">
            <a:avLst/>
          </a:prstGeom>
          <a:solidFill>
            <a:srgbClr val="54565B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8681" tIns="34340" rIns="68681" bIns="34340" numCol="1" rtlCol="0" anchor="ctr" anchorCtr="0" compatLnSpc="1">
            <a:prstTxWarp prst="textNoShape">
              <a:avLst/>
            </a:prstTxWarp>
          </a:bodyPr>
          <a:lstStyle/>
          <a:p>
            <a:pPr defTabSz="686789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  <a:latin typeface="Times New Roman" pitchFamily="-110" charset="0"/>
              <a:ea typeface="ＭＳ Ｐゴシック" pitchFamily="34" charset="-128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09602" y="228600"/>
            <a:ext cx="10986404" cy="1143000"/>
          </a:xfrm>
          <a:prstGeom prst="rect">
            <a:avLst/>
          </a:prstGeom>
        </p:spPr>
        <p:txBody>
          <a:bodyPr lIns="90109" tIns="45055" rIns="90109" bIns="45055" anchor="ctr"/>
          <a:lstStyle>
            <a:lvl1pPr algn="ctr">
              <a:lnSpc>
                <a:spcPct val="100000"/>
              </a:lnSpc>
              <a:defRPr sz="2800" b="0" i="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Slide title in sentence case</a:t>
            </a:r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839199" y="64928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2DDB3146-7E14-AF42-995F-1E34C89EE1DA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8574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ent title only - roy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0" y="0"/>
            <a:ext cx="12192000" cy="1600200"/>
          </a:xfrm>
          <a:prstGeom prst="rect">
            <a:avLst/>
          </a:prstGeom>
          <a:solidFill>
            <a:schemeClr val="accent4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8681" tIns="34340" rIns="68681" bIns="34340" numCol="1" rtlCol="0" anchor="ctr" anchorCtr="0" compatLnSpc="1">
            <a:prstTxWarp prst="textNoShape">
              <a:avLst/>
            </a:prstTxWarp>
          </a:bodyPr>
          <a:lstStyle/>
          <a:p>
            <a:pPr defTabSz="686789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  <a:latin typeface="Times New Roman" pitchFamily="-110" charset="0"/>
              <a:ea typeface="ＭＳ Ｐゴシック" pitchFamily="34" charset="-128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09602" y="228600"/>
            <a:ext cx="10986404" cy="1143000"/>
          </a:xfrm>
          <a:prstGeom prst="rect">
            <a:avLst/>
          </a:prstGeom>
        </p:spPr>
        <p:txBody>
          <a:bodyPr lIns="90109" tIns="45055" rIns="90109" bIns="45055" anchor="ctr"/>
          <a:lstStyle>
            <a:lvl1pPr algn="ctr">
              <a:lnSpc>
                <a:spcPct val="100000"/>
              </a:lnSpc>
              <a:defRPr sz="2800" b="0" i="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Slide title in sentence case</a:t>
            </a:r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839199" y="64928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2DDB3146-7E14-AF42-995F-1E34C89EE1DA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0929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8749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allelogram 3"/>
          <p:cNvSpPr/>
          <p:nvPr userDrawn="1"/>
        </p:nvSpPr>
        <p:spPr bwMode="auto">
          <a:xfrm>
            <a:off x="7112000" y="0"/>
            <a:ext cx="2980267" cy="1352550"/>
          </a:xfrm>
          <a:prstGeom prst="parallelogram">
            <a:avLst>
              <a:gd name="adj" fmla="val 47217"/>
            </a:avLst>
          </a:prstGeom>
          <a:solidFill>
            <a:srgbClr val="810A28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dirty="0">
              <a:solidFill>
                <a:srgbClr val="000000"/>
              </a:solidFill>
              <a:latin typeface="Times New Roman" pitchFamily="-110" charset="0"/>
              <a:ea typeface="ＭＳ Ｐゴシック" pitchFamily="1" charset="-128"/>
              <a:cs typeface="Arial" pitchFamily="34" charset="0"/>
            </a:endParaRPr>
          </a:p>
        </p:txBody>
      </p:sp>
      <p:pic>
        <p:nvPicPr>
          <p:cNvPr id="5" name="Picture 5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68984" y="517526"/>
            <a:ext cx="18034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 bwMode="auto">
          <a:xfrm>
            <a:off x="0" y="6630988"/>
            <a:ext cx="12192000" cy="227012"/>
          </a:xfrm>
          <a:prstGeom prst="rect">
            <a:avLst/>
          </a:prstGeom>
          <a:solidFill>
            <a:srgbClr val="536067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dirty="0">
              <a:solidFill>
                <a:srgbClr val="000000"/>
              </a:solidFill>
              <a:latin typeface="Times New Roman" pitchFamily="-110" charset="0"/>
              <a:ea typeface="ＭＳ Ｐゴシック" pitchFamily="1" charset="-128"/>
              <a:cs typeface="Arial" pitchFamily="34" charset="0"/>
            </a:endParaRPr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0" y="0"/>
            <a:ext cx="9652000" cy="1352550"/>
          </a:xfrm>
          <a:custGeom>
            <a:avLst/>
            <a:gdLst/>
            <a:ahLst/>
            <a:cxnLst/>
            <a:rect l="l" t="t" r="r" b="b"/>
            <a:pathLst>
              <a:path w="7239000" h="1353312">
                <a:moveTo>
                  <a:pt x="0" y="0"/>
                </a:moveTo>
                <a:lnTo>
                  <a:pt x="7239000" y="0"/>
                </a:lnTo>
                <a:lnTo>
                  <a:pt x="6600007" y="1353312"/>
                </a:lnTo>
                <a:lnTo>
                  <a:pt x="0" y="1353312"/>
                </a:lnTo>
                <a:close/>
              </a:path>
            </a:pathLst>
          </a:custGeom>
          <a:solidFill>
            <a:srgbClr val="B01C2E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dirty="0">
              <a:solidFill>
                <a:srgbClr val="000000"/>
              </a:solidFill>
              <a:latin typeface="Times New Roman" pitchFamily="-110" charset="0"/>
              <a:ea typeface="ＭＳ Ｐゴシック" pitchFamily="1" charset="-128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7700"/>
            <a:ext cx="10871200" cy="4570701"/>
          </a:xfrm>
          <a:prstGeom prst="rect">
            <a:avLst/>
          </a:prstGeom>
        </p:spPr>
        <p:txBody>
          <a:bodyPr/>
          <a:lstStyle>
            <a:lvl1pPr marL="280988" indent="-280988">
              <a:lnSpc>
                <a:spcPct val="120000"/>
              </a:lnSpc>
              <a:spcBef>
                <a:spcPts val="800"/>
              </a:spcBef>
              <a:spcAft>
                <a:spcPts val="200"/>
              </a:spcAft>
              <a:buSzPct val="110000"/>
              <a:buFont typeface="Arial"/>
              <a:buChar char="•"/>
              <a:defRPr/>
            </a:lvl1pPr>
            <a:lvl2pPr marL="573088" indent="-228600">
              <a:lnSpc>
                <a:spcPct val="120000"/>
              </a:lnSpc>
              <a:spcBef>
                <a:spcPts val="500"/>
              </a:spcBef>
              <a:spcAft>
                <a:spcPts val="200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2pPr>
            <a:lvl3pPr marL="857250" indent="-230188">
              <a:lnSpc>
                <a:spcPct val="120000"/>
              </a:lnSpc>
              <a:spcBef>
                <a:spcPts val="500"/>
              </a:spcBef>
              <a:spcAft>
                <a:spcPts val="200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3pPr>
            <a:lvl4pPr marL="1147763" indent="-228600">
              <a:lnSpc>
                <a:spcPct val="120000"/>
              </a:lnSpc>
              <a:spcBef>
                <a:spcPts val="500"/>
              </a:spcBef>
              <a:spcAft>
                <a:spcPts val="200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4pPr>
            <a:lvl5pPr marL="1430338" indent="-228600">
              <a:lnSpc>
                <a:spcPct val="120000"/>
              </a:lnSpc>
              <a:spcBef>
                <a:spcPts val="500"/>
              </a:spcBef>
              <a:spcAft>
                <a:spcPts val="200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28600"/>
            <a:ext cx="8331200" cy="914400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lide Number Placeholder 7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0871201" y="6629400"/>
            <a:ext cx="641351" cy="228600"/>
          </a:xfrm>
          <a:prstGeom prst="rect">
            <a:avLst/>
          </a:prstGeom>
        </p:spPr>
        <p:txBody>
          <a:bodyPr rIns="0" anchor="ctr"/>
          <a:lstStyle>
            <a:lvl1pPr algn="r">
              <a:defRPr sz="1200">
                <a:solidFill>
                  <a:srgbClr val="9DA7B1"/>
                </a:solidFill>
                <a:latin typeface="Arial"/>
                <a:ea typeface="ＭＳ Ｐゴシック" pitchFamily="1" charset="-128"/>
                <a:cs typeface="Arial"/>
              </a:defRPr>
            </a:lvl1pPr>
          </a:lstStyle>
          <a:p>
            <a:pPr>
              <a:defRPr/>
            </a:pPr>
            <a:fld id="{A60C8E78-A27C-4B9A-9B35-88B93A83FC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657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ntent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rallelogram 2"/>
          <p:cNvSpPr/>
          <p:nvPr userDrawn="1"/>
        </p:nvSpPr>
        <p:spPr bwMode="auto">
          <a:xfrm>
            <a:off x="7112000" y="0"/>
            <a:ext cx="2980267" cy="1352550"/>
          </a:xfrm>
          <a:prstGeom prst="parallelogram">
            <a:avLst>
              <a:gd name="adj" fmla="val 47217"/>
            </a:avLst>
          </a:prstGeom>
          <a:solidFill>
            <a:srgbClr val="810A28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>
              <a:solidFill>
                <a:srgbClr val="000000"/>
              </a:solidFill>
              <a:latin typeface="Times New Roman" pitchFamily="-110" charset="0"/>
              <a:ea typeface="ＭＳ Ｐゴシック" pitchFamily="1" charset="-128"/>
            </a:endParaRPr>
          </a:p>
        </p:txBody>
      </p:sp>
      <p:pic>
        <p:nvPicPr>
          <p:cNvPr id="4" name="Picture 5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68984" y="517526"/>
            <a:ext cx="18034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 bwMode="auto">
          <a:xfrm>
            <a:off x="0" y="6630988"/>
            <a:ext cx="12192000" cy="227012"/>
          </a:xfrm>
          <a:prstGeom prst="rect">
            <a:avLst/>
          </a:prstGeom>
          <a:solidFill>
            <a:srgbClr val="536067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>
              <a:solidFill>
                <a:srgbClr val="000000"/>
              </a:solidFill>
              <a:latin typeface="Times New Roman" pitchFamily="-110" charset="0"/>
              <a:ea typeface="ＭＳ Ｐゴシック" pitchFamily="1" charset="-128"/>
            </a:endParaRPr>
          </a:p>
        </p:txBody>
      </p:sp>
      <p:sp>
        <p:nvSpPr>
          <p:cNvPr id="6" name="Rectangle 9"/>
          <p:cNvSpPr/>
          <p:nvPr userDrawn="1"/>
        </p:nvSpPr>
        <p:spPr bwMode="auto">
          <a:xfrm>
            <a:off x="0" y="0"/>
            <a:ext cx="9652000" cy="1352550"/>
          </a:xfrm>
          <a:custGeom>
            <a:avLst/>
            <a:gdLst/>
            <a:ahLst/>
            <a:cxnLst/>
            <a:rect l="l" t="t" r="r" b="b"/>
            <a:pathLst>
              <a:path w="7239000" h="1353312">
                <a:moveTo>
                  <a:pt x="0" y="0"/>
                </a:moveTo>
                <a:lnTo>
                  <a:pt x="7239000" y="0"/>
                </a:lnTo>
                <a:lnTo>
                  <a:pt x="6600007" y="1353312"/>
                </a:lnTo>
                <a:lnTo>
                  <a:pt x="0" y="1353312"/>
                </a:lnTo>
                <a:close/>
              </a:path>
            </a:pathLst>
          </a:custGeom>
          <a:solidFill>
            <a:srgbClr val="B01C2E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>
              <a:solidFill>
                <a:srgbClr val="000000"/>
              </a:solidFill>
              <a:latin typeface="Times New Roman" pitchFamily="-110" charset="0"/>
              <a:ea typeface="ＭＳ Ｐゴシック" pitchFamily="1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28600"/>
            <a:ext cx="8331200" cy="914400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0871201" y="6629400"/>
            <a:ext cx="641351" cy="228600"/>
          </a:xfrm>
          <a:prstGeom prst="rect">
            <a:avLst/>
          </a:prstGeom>
        </p:spPr>
        <p:txBody>
          <a:bodyPr rIns="0" anchor="ctr"/>
          <a:lstStyle>
            <a:lvl1pPr algn="r" eaLnBrk="1" hangingPunct="1">
              <a:defRPr sz="1200">
                <a:solidFill>
                  <a:srgbClr val="9DA7B1"/>
                </a:solidFill>
                <a:latin typeface="Arial"/>
                <a:ea typeface="ＭＳ Ｐゴシック" pitchFamily="1" charset="-128"/>
                <a:cs typeface="Arial"/>
              </a:defRPr>
            </a:lvl1pPr>
          </a:lstStyle>
          <a:p>
            <a:pPr>
              <a:defRPr/>
            </a:pPr>
            <a:fld id="{986A1100-D087-4A56-8779-E3B1C94FEA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94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oley-logo-white-2015.ai"/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052" y="6115097"/>
            <a:ext cx="1733195" cy="424632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1283495" y="2772828"/>
            <a:ext cx="9625012" cy="1143000"/>
          </a:xfrm>
          <a:prstGeom prst="rect">
            <a:avLst/>
          </a:prstGeom>
        </p:spPr>
        <p:txBody>
          <a:bodyPr vert="horz" lIns="68681" tIns="34340" rIns="68681" bIns="34340" anchor="ctr"/>
          <a:lstStyle>
            <a:lvl1pPr algn="ctr">
              <a:defRPr sz="4000" b="0" i="0">
                <a:latin typeface="Georgia"/>
                <a:cs typeface="Georgia"/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31162720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0162A-FDD2-4F34-895B-1D0D76F7C1E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xfrm>
            <a:off x="609603" y="6381750"/>
            <a:ext cx="4425951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65180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1350964"/>
            <a:ext cx="5334000" cy="4694237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6801" y="1350964"/>
            <a:ext cx="5334000" cy="4694237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0162A-FDD2-4F34-895B-1D0D76F7C1E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xfrm>
            <a:off x="609603" y="6381750"/>
            <a:ext cx="4425951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90919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allelogram 3"/>
          <p:cNvSpPr/>
          <p:nvPr userDrawn="1"/>
        </p:nvSpPr>
        <p:spPr bwMode="auto">
          <a:xfrm>
            <a:off x="7112000" y="0"/>
            <a:ext cx="2980267" cy="1352550"/>
          </a:xfrm>
          <a:prstGeom prst="parallelogram">
            <a:avLst>
              <a:gd name="adj" fmla="val 47217"/>
            </a:avLst>
          </a:prstGeom>
          <a:solidFill>
            <a:srgbClr val="810A28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>
              <a:solidFill>
                <a:srgbClr val="000000"/>
              </a:solidFill>
              <a:latin typeface="Times New Roman" pitchFamily="-110" charset="0"/>
              <a:ea typeface="ＭＳ Ｐゴシック" pitchFamily="1" charset="-128"/>
            </a:endParaRPr>
          </a:p>
        </p:txBody>
      </p:sp>
      <p:pic>
        <p:nvPicPr>
          <p:cNvPr id="5" name="Picture 5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68984" y="517526"/>
            <a:ext cx="18034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 bwMode="auto">
          <a:xfrm>
            <a:off x="0" y="6630988"/>
            <a:ext cx="12192000" cy="227012"/>
          </a:xfrm>
          <a:prstGeom prst="rect">
            <a:avLst/>
          </a:prstGeom>
          <a:solidFill>
            <a:srgbClr val="536067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>
              <a:solidFill>
                <a:srgbClr val="000000"/>
              </a:solidFill>
              <a:latin typeface="Times New Roman" pitchFamily="-110" charset="0"/>
              <a:ea typeface="ＭＳ Ｐゴシック" pitchFamily="1" charset="-128"/>
            </a:endParaRPr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0" y="0"/>
            <a:ext cx="9652000" cy="1352550"/>
          </a:xfrm>
          <a:custGeom>
            <a:avLst/>
            <a:gdLst/>
            <a:ahLst/>
            <a:cxnLst/>
            <a:rect l="l" t="t" r="r" b="b"/>
            <a:pathLst>
              <a:path w="7239000" h="1353312">
                <a:moveTo>
                  <a:pt x="0" y="0"/>
                </a:moveTo>
                <a:lnTo>
                  <a:pt x="7239000" y="0"/>
                </a:lnTo>
                <a:lnTo>
                  <a:pt x="6600007" y="1353312"/>
                </a:lnTo>
                <a:lnTo>
                  <a:pt x="0" y="1353312"/>
                </a:lnTo>
                <a:close/>
              </a:path>
            </a:pathLst>
          </a:custGeom>
          <a:solidFill>
            <a:srgbClr val="B01C2E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>
              <a:solidFill>
                <a:srgbClr val="000000"/>
              </a:solidFill>
              <a:latin typeface="Times New Roman" pitchFamily="-110" charset="0"/>
              <a:ea typeface="ＭＳ Ｐゴシック" pitchFamily="1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7700"/>
            <a:ext cx="10871200" cy="4570701"/>
          </a:xfrm>
          <a:prstGeom prst="rect">
            <a:avLst/>
          </a:prstGeom>
        </p:spPr>
        <p:txBody>
          <a:bodyPr/>
          <a:lstStyle>
            <a:lvl1pPr marL="280988" indent="-280988">
              <a:lnSpc>
                <a:spcPct val="120000"/>
              </a:lnSpc>
              <a:spcBef>
                <a:spcPts val="800"/>
              </a:spcBef>
              <a:spcAft>
                <a:spcPts val="200"/>
              </a:spcAft>
              <a:buSzPct val="110000"/>
              <a:buFont typeface="Arial"/>
              <a:buChar char="•"/>
              <a:defRPr/>
            </a:lvl1pPr>
            <a:lvl2pPr marL="573088" indent="-228600">
              <a:lnSpc>
                <a:spcPct val="120000"/>
              </a:lnSpc>
              <a:spcBef>
                <a:spcPts val="500"/>
              </a:spcBef>
              <a:spcAft>
                <a:spcPts val="200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2pPr>
            <a:lvl3pPr marL="857250" indent="-230188">
              <a:lnSpc>
                <a:spcPct val="120000"/>
              </a:lnSpc>
              <a:spcBef>
                <a:spcPts val="500"/>
              </a:spcBef>
              <a:spcAft>
                <a:spcPts val="200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3pPr>
            <a:lvl4pPr marL="1147763" indent="-228600">
              <a:lnSpc>
                <a:spcPct val="120000"/>
              </a:lnSpc>
              <a:spcBef>
                <a:spcPts val="500"/>
              </a:spcBef>
              <a:spcAft>
                <a:spcPts val="200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4pPr>
            <a:lvl5pPr marL="1430338" indent="-228600">
              <a:lnSpc>
                <a:spcPct val="120000"/>
              </a:lnSpc>
              <a:spcBef>
                <a:spcPts val="500"/>
              </a:spcBef>
              <a:spcAft>
                <a:spcPts val="200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28600"/>
            <a:ext cx="8331200" cy="914400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lide Number Placeholder 7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0871201" y="6629400"/>
            <a:ext cx="641351" cy="228600"/>
          </a:xfrm>
          <a:prstGeom prst="rect">
            <a:avLst/>
          </a:prstGeom>
        </p:spPr>
        <p:txBody>
          <a:bodyPr rIns="0" anchor="ctr"/>
          <a:lstStyle>
            <a:lvl1pPr algn="r" eaLnBrk="1" hangingPunct="1">
              <a:defRPr sz="1200">
                <a:solidFill>
                  <a:srgbClr val="9DA7B1"/>
                </a:solidFill>
                <a:latin typeface="Arial"/>
                <a:ea typeface="ＭＳ Ｐゴシック" pitchFamily="1" charset="-128"/>
                <a:cs typeface="Arial"/>
              </a:defRPr>
            </a:lvl1pPr>
          </a:lstStyle>
          <a:p>
            <a:pPr>
              <a:defRPr/>
            </a:pPr>
            <a:fld id="{8C0C7174-2A5B-4AA8-A695-C319DA0F76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176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allelogram 3"/>
          <p:cNvSpPr/>
          <p:nvPr userDrawn="1"/>
        </p:nvSpPr>
        <p:spPr bwMode="auto">
          <a:xfrm>
            <a:off x="7112000" y="0"/>
            <a:ext cx="2980267" cy="1352550"/>
          </a:xfrm>
          <a:prstGeom prst="parallelogram">
            <a:avLst>
              <a:gd name="adj" fmla="val 47217"/>
            </a:avLst>
          </a:prstGeom>
          <a:solidFill>
            <a:srgbClr val="810A28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dirty="0">
              <a:solidFill>
                <a:srgbClr val="000000"/>
              </a:solidFill>
              <a:latin typeface="Times New Roman" pitchFamily="-110" charset="0"/>
              <a:ea typeface="ＭＳ Ｐゴシック" pitchFamily="1" charset="-128"/>
              <a:cs typeface="Arial" charset="0"/>
            </a:endParaRPr>
          </a:p>
        </p:txBody>
      </p:sp>
      <p:pic>
        <p:nvPicPr>
          <p:cNvPr id="5" name="Picture 5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68984" y="517526"/>
            <a:ext cx="18034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 bwMode="auto">
          <a:xfrm>
            <a:off x="0" y="6630988"/>
            <a:ext cx="12192000" cy="227012"/>
          </a:xfrm>
          <a:prstGeom prst="rect">
            <a:avLst/>
          </a:prstGeom>
          <a:solidFill>
            <a:srgbClr val="536067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dirty="0">
              <a:solidFill>
                <a:srgbClr val="000000"/>
              </a:solidFill>
              <a:latin typeface="Times New Roman" pitchFamily="-110" charset="0"/>
              <a:ea typeface="ＭＳ Ｐゴシック" pitchFamily="1" charset="-128"/>
              <a:cs typeface="Arial" charset="0"/>
            </a:endParaRPr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0" y="0"/>
            <a:ext cx="9652000" cy="1352550"/>
          </a:xfrm>
          <a:custGeom>
            <a:avLst/>
            <a:gdLst/>
            <a:ahLst/>
            <a:cxnLst/>
            <a:rect l="l" t="t" r="r" b="b"/>
            <a:pathLst>
              <a:path w="7239000" h="1353312">
                <a:moveTo>
                  <a:pt x="0" y="0"/>
                </a:moveTo>
                <a:lnTo>
                  <a:pt x="7239000" y="0"/>
                </a:lnTo>
                <a:lnTo>
                  <a:pt x="6600007" y="1353312"/>
                </a:lnTo>
                <a:lnTo>
                  <a:pt x="0" y="1353312"/>
                </a:lnTo>
                <a:close/>
              </a:path>
            </a:pathLst>
          </a:custGeom>
          <a:solidFill>
            <a:srgbClr val="B01C2E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dirty="0">
              <a:solidFill>
                <a:srgbClr val="000000"/>
              </a:solidFill>
              <a:latin typeface="Times New Roman" pitchFamily="-110" charset="0"/>
              <a:ea typeface="ＭＳ Ｐゴシック" pitchFamily="1" charset="-12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7700"/>
            <a:ext cx="10871200" cy="4570701"/>
          </a:xfrm>
          <a:prstGeom prst="rect">
            <a:avLst/>
          </a:prstGeom>
        </p:spPr>
        <p:txBody>
          <a:bodyPr/>
          <a:lstStyle>
            <a:lvl1pPr marL="280988" indent="-280988">
              <a:lnSpc>
                <a:spcPct val="120000"/>
              </a:lnSpc>
              <a:spcBef>
                <a:spcPts val="800"/>
              </a:spcBef>
              <a:spcAft>
                <a:spcPts val="200"/>
              </a:spcAft>
              <a:buSzPct val="110000"/>
              <a:buFont typeface="Arial"/>
              <a:buChar char="•"/>
              <a:defRPr/>
            </a:lvl1pPr>
            <a:lvl2pPr marL="573088" indent="-228600">
              <a:lnSpc>
                <a:spcPct val="120000"/>
              </a:lnSpc>
              <a:spcBef>
                <a:spcPts val="500"/>
              </a:spcBef>
              <a:spcAft>
                <a:spcPts val="200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2pPr>
            <a:lvl3pPr marL="857250" indent="-230188">
              <a:lnSpc>
                <a:spcPct val="120000"/>
              </a:lnSpc>
              <a:spcBef>
                <a:spcPts val="500"/>
              </a:spcBef>
              <a:spcAft>
                <a:spcPts val="200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3pPr>
            <a:lvl4pPr marL="1147763" indent="-228600">
              <a:lnSpc>
                <a:spcPct val="120000"/>
              </a:lnSpc>
              <a:spcBef>
                <a:spcPts val="500"/>
              </a:spcBef>
              <a:spcAft>
                <a:spcPts val="200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4pPr>
            <a:lvl5pPr marL="1430338" indent="-228600">
              <a:lnSpc>
                <a:spcPct val="120000"/>
              </a:lnSpc>
              <a:spcBef>
                <a:spcPts val="500"/>
              </a:spcBef>
              <a:spcAft>
                <a:spcPts val="200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28600"/>
            <a:ext cx="8331200" cy="914400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lide Number Placeholder 7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0871201" y="6629400"/>
            <a:ext cx="641351" cy="228600"/>
          </a:xfrm>
          <a:prstGeom prst="rect">
            <a:avLst/>
          </a:prstGeom>
        </p:spPr>
        <p:txBody>
          <a:bodyPr rIns="0"/>
          <a:lstStyle>
            <a:lvl1pPr algn="r">
              <a:defRPr sz="1200">
                <a:solidFill>
                  <a:srgbClr val="9DA7B1"/>
                </a:solidFill>
                <a:latin typeface="Arial"/>
                <a:ea typeface="ＭＳ Ｐゴシック" pitchFamily="1" charset="-128"/>
                <a:cs typeface="Arial"/>
              </a:defRPr>
            </a:lvl1pPr>
          </a:lstStyle>
          <a:p>
            <a:pPr>
              <a:defRPr/>
            </a:pPr>
            <a:fld id="{ADA5E504-FE5F-48F3-ACB8-C3220BA107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922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allelogram 3"/>
          <p:cNvSpPr>
            <a:spLocks noChangeArrowheads="1"/>
          </p:cNvSpPr>
          <p:nvPr userDrawn="1"/>
        </p:nvSpPr>
        <p:spPr bwMode="auto">
          <a:xfrm>
            <a:off x="7112000" y="0"/>
            <a:ext cx="2980267" cy="1352550"/>
          </a:xfrm>
          <a:prstGeom prst="parallelogram">
            <a:avLst>
              <a:gd name="adj" fmla="val 47213"/>
            </a:avLst>
          </a:prstGeom>
          <a:solidFill>
            <a:srgbClr val="810A28"/>
          </a:solidFill>
          <a:ln>
            <a:noFill/>
          </a:ln>
          <a:extLst>
            <a:ext uri="{91240B29-F687-4F45-9708-019B960494DF}">
              <a14:hiddenLine xmlns:a14="http://schemas.microsoft.com/office/drawing/2010/main" w="12699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200">
              <a:solidFill>
                <a:srgbClr val="000000"/>
              </a:solidFill>
            </a:endParaRPr>
          </a:p>
        </p:txBody>
      </p:sp>
      <p:pic>
        <p:nvPicPr>
          <p:cNvPr id="5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8984" y="517526"/>
            <a:ext cx="1803400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6630988"/>
            <a:ext cx="12192000" cy="227012"/>
          </a:xfrm>
          <a:prstGeom prst="rect">
            <a:avLst/>
          </a:prstGeom>
          <a:solidFill>
            <a:srgbClr val="536067"/>
          </a:solidFill>
          <a:ln>
            <a:noFill/>
          </a:ln>
          <a:extLst>
            <a:ext uri="{91240B29-F687-4F45-9708-019B960494DF}">
              <a14:hiddenLine xmlns:a14="http://schemas.microsoft.com/office/drawing/2010/main" w="12699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/>
          </p:cNvSpPr>
          <p:nvPr userDrawn="1"/>
        </p:nvSpPr>
        <p:spPr bwMode="auto">
          <a:xfrm>
            <a:off x="0" y="0"/>
            <a:ext cx="9652000" cy="1352550"/>
          </a:xfrm>
          <a:custGeom>
            <a:avLst/>
            <a:gdLst>
              <a:gd name="T0" fmla="*/ 0 w 7239000"/>
              <a:gd name="T1" fmla="*/ 0 h 1353312"/>
              <a:gd name="T2" fmla="*/ 7239000 w 7239000"/>
              <a:gd name="T3" fmla="*/ 0 h 1353312"/>
              <a:gd name="T4" fmla="*/ 6600007 w 7239000"/>
              <a:gd name="T5" fmla="*/ 1331388 h 1353312"/>
              <a:gd name="T6" fmla="*/ 0 w 7239000"/>
              <a:gd name="T7" fmla="*/ 1331388 h 1353312"/>
              <a:gd name="T8" fmla="*/ 0 w 7239000"/>
              <a:gd name="T9" fmla="*/ 0 h 13533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239000" h="1353312">
                <a:moveTo>
                  <a:pt x="0" y="0"/>
                </a:moveTo>
                <a:lnTo>
                  <a:pt x="7239000" y="0"/>
                </a:lnTo>
                <a:lnTo>
                  <a:pt x="6600007" y="1353312"/>
                </a:lnTo>
                <a:lnTo>
                  <a:pt x="0" y="1353312"/>
                </a:lnTo>
                <a:lnTo>
                  <a:pt x="0" y="0"/>
                </a:lnTo>
                <a:close/>
              </a:path>
            </a:pathLst>
          </a:custGeom>
          <a:solidFill>
            <a:srgbClr val="B01C2E"/>
          </a:solidFill>
          <a:ln>
            <a:noFill/>
          </a:ln>
          <a:extLst>
            <a:ext uri="{91240B29-F687-4F45-9708-019B960494DF}">
              <a14:hiddenLine xmlns:a14="http://schemas.microsoft.com/office/drawing/2010/main" w="12699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7700"/>
            <a:ext cx="10871200" cy="4570701"/>
          </a:xfrm>
          <a:prstGeom prst="rect">
            <a:avLst/>
          </a:prstGeom>
        </p:spPr>
        <p:txBody>
          <a:bodyPr/>
          <a:lstStyle>
            <a:lvl1pPr marL="280988" indent="-280988">
              <a:lnSpc>
                <a:spcPct val="120000"/>
              </a:lnSpc>
              <a:spcBef>
                <a:spcPts val="800"/>
              </a:spcBef>
              <a:spcAft>
                <a:spcPts val="200"/>
              </a:spcAft>
              <a:buSzPct val="110000"/>
              <a:buFont typeface="Arial"/>
              <a:buChar char="•"/>
              <a:defRPr/>
            </a:lvl1pPr>
            <a:lvl2pPr marL="573088" indent="-228600">
              <a:lnSpc>
                <a:spcPct val="120000"/>
              </a:lnSpc>
              <a:spcBef>
                <a:spcPts val="500"/>
              </a:spcBef>
              <a:spcAft>
                <a:spcPts val="200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2pPr>
            <a:lvl3pPr marL="857250" indent="-230188">
              <a:lnSpc>
                <a:spcPct val="120000"/>
              </a:lnSpc>
              <a:spcBef>
                <a:spcPts val="500"/>
              </a:spcBef>
              <a:spcAft>
                <a:spcPts val="200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3pPr>
            <a:lvl4pPr marL="1147763" indent="-228600">
              <a:lnSpc>
                <a:spcPct val="120000"/>
              </a:lnSpc>
              <a:spcBef>
                <a:spcPts val="500"/>
              </a:spcBef>
              <a:spcAft>
                <a:spcPts val="200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4pPr>
            <a:lvl5pPr marL="1430338" indent="-228600">
              <a:lnSpc>
                <a:spcPct val="120000"/>
              </a:lnSpc>
              <a:spcBef>
                <a:spcPts val="500"/>
              </a:spcBef>
              <a:spcAft>
                <a:spcPts val="200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28600"/>
            <a:ext cx="8331200" cy="914400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lide Number Placeholder 7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0871201" y="6629400"/>
            <a:ext cx="641351" cy="228600"/>
          </a:xfrm>
          <a:prstGeom prst="rect">
            <a:avLst/>
          </a:prstGeom>
        </p:spPr>
        <p:txBody>
          <a:bodyPr rIns="0"/>
          <a:lstStyle>
            <a:lvl1pPr algn="r">
              <a:defRPr sz="1200">
                <a:solidFill>
                  <a:srgbClr val="9DA7B1"/>
                </a:solidFill>
                <a:latin typeface="Arial"/>
                <a:ea typeface="ＭＳ Ｐゴシック" pitchFamily="1" charset="-128"/>
                <a:cs typeface="Arial"/>
              </a:defRPr>
            </a:lvl1pPr>
          </a:lstStyle>
          <a:p>
            <a:pPr>
              <a:defRPr/>
            </a:pPr>
            <a:fld id="{2928062E-7E35-4E05-A7B5-273B4B1D4A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8097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allelogram 3"/>
          <p:cNvSpPr>
            <a:spLocks noChangeArrowheads="1"/>
          </p:cNvSpPr>
          <p:nvPr userDrawn="1"/>
        </p:nvSpPr>
        <p:spPr bwMode="auto">
          <a:xfrm>
            <a:off x="7112000" y="0"/>
            <a:ext cx="2980267" cy="1352550"/>
          </a:xfrm>
          <a:prstGeom prst="parallelogram">
            <a:avLst>
              <a:gd name="adj" fmla="val 47213"/>
            </a:avLst>
          </a:prstGeom>
          <a:solidFill>
            <a:srgbClr val="810A28"/>
          </a:solidFill>
          <a:ln>
            <a:noFill/>
          </a:ln>
          <a:extLst>
            <a:ext uri="{91240B29-F687-4F45-9708-019B960494DF}">
              <a14:hiddenLine xmlns:a14="http://schemas.microsoft.com/office/drawing/2010/main" w="12699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z="1200" dirty="0">
              <a:solidFill>
                <a:srgbClr val="000000"/>
              </a:solidFill>
            </a:endParaRPr>
          </a:p>
        </p:txBody>
      </p:sp>
      <p:pic>
        <p:nvPicPr>
          <p:cNvPr id="5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8984" y="517526"/>
            <a:ext cx="1803400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6630988"/>
            <a:ext cx="12192000" cy="227012"/>
          </a:xfrm>
          <a:prstGeom prst="rect">
            <a:avLst/>
          </a:prstGeom>
          <a:solidFill>
            <a:srgbClr val="536067"/>
          </a:solidFill>
          <a:ln>
            <a:noFill/>
          </a:ln>
          <a:extLst>
            <a:ext uri="{91240B29-F687-4F45-9708-019B960494DF}">
              <a14:hiddenLine xmlns:a14="http://schemas.microsoft.com/office/drawing/2010/main" w="12699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z="1200" dirty="0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/>
          </p:cNvSpPr>
          <p:nvPr userDrawn="1"/>
        </p:nvSpPr>
        <p:spPr bwMode="auto">
          <a:xfrm>
            <a:off x="0" y="0"/>
            <a:ext cx="9652000" cy="1352550"/>
          </a:xfrm>
          <a:custGeom>
            <a:avLst/>
            <a:gdLst>
              <a:gd name="T0" fmla="*/ 0 w 7239000"/>
              <a:gd name="T1" fmla="*/ 0 h 1353312"/>
              <a:gd name="T2" fmla="*/ 7239000 w 7239000"/>
              <a:gd name="T3" fmla="*/ 0 h 1353312"/>
              <a:gd name="T4" fmla="*/ 6600007 w 7239000"/>
              <a:gd name="T5" fmla="*/ 1304664 h 1353312"/>
              <a:gd name="T6" fmla="*/ 0 w 7239000"/>
              <a:gd name="T7" fmla="*/ 1304664 h 1353312"/>
              <a:gd name="T8" fmla="*/ 0 w 7239000"/>
              <a:gd name="T9" fmla="*/ 0 h 13533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239000" h="1353312">
                <a:moveTo>
                  <a:pt x="0" y="0"/>
                </a:moveTo>
                <a:lnTo>
                  <a:pt x="7239000" y="0"/>
                </a:lnTo>
                <a:lnTo>
                  <a:pt x="6600007" y="1353312"/>
                </a:lnTo>
                <a:lnTo>
                  <a:pt x="0" y="1353312"/>
                </a:lnTo>
                <a:lnTo>
                  <a:pt x="0" y="0"/>
                </a:lnTo>
                <a:close/>
              </a:path>
            </a:pathLst>
          </a:custGeom>
          <a:solidFill>
            <a:srgbClr val="B01C2E"/>
          </a:solidFill>
          <a:ln>
            <a:noFill/>
          </a:ln>
          <a:extLst>
            <a:ext uri="{91240B29-F687-4F45-9708-019B960494DF}">
              <a14:hiddenLine xmlns:a14="http://schemas.microsoft.com/office/drawing/2010/main" w="12699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en-US" sz="1800" dirty="0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7700"/>
            <a:ext cx="10871200" cy="4570701"/>
          </a:xfrm>
          <a:prstGeom prst="rect">
            <a:avLst/>
          </a:prstGeom>
        </p:spPr>
        <p:txBody>
          <a:bodyPr/>
          <a:lstStyle>
            <a:lvl1pPr marL="280988" indent="-280988">
              <a:lnSpc>
                <a:spcPct val="120000"/>
              </a:lnSpc>
              <a:spcBef>
                <a:spcPts val="800"/>
              </a:spcBef>
              <a:spcAft>
                <a:spcPts val="200"/>
              </a:spcAft>
              <a:buSzPct val="110000"/>
              <a:buFont typeface="Arial"/>
              <a:buChar char="•"/>
              <a:defRPr/>
            </a:lvl1pPr>
            <a:lvl2pPr marL="573088" indent="-228600">
              <a:lnSpc>
                <a:spcPct val="120000"/>
              </a:lnSpc>
              <a:spcBef>
                <a:spcPts val="500"/>
              </a:spcBef>
              <a:spcAft>
                <a:spcPts val="200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2pPr>
            <a:lvl3pPr marL="857250" indent="-230188">
              <a:lnSpc>
                <a:spcPct val="120000"/>
              </a:lnSpc>
              <a:spcBef>
                <a:spcPts val="500"/>
              </a:spcBef>
              <a:spcAft>
                <a:spcPts val="200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3pPr>
            <a:lvl4pPr marL="1147763" indent="-228600">
              <a:lnSpc>
                <a:spcPct val="120000"/>
              </a:lnSpc>
              <a:spcBef>
                <a:spcPts val="500"/>
              </a:spcBef>
              <a:spcAft>
                <a:spcPts val="200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4pPr>
            <a:lvl5pPr marL="1430338" indent="-228600">
              <a:lnSpc>
                <a:spcPct val="120000"/>
              </a:lnSpc>
              <a:spcBef>
                <a:spcPts val="500"/>
              </a:spcBef>
              <a:spcAft>
                <a:spcPts val="200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28600"/>
            <a:ext cx="8331200" cy="914400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lide Number Placeholder 7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0871201" y="6629400"/>
            <a:ext cx="641351" cy="228600"/>
          </a:xfrm>
          <a:prstGeom prst="rect">
            <a:avLst/>
          </a:prstGeom>
        </p:spPr>
        <p:txBody>
          <a:bodyPr rIns="0" anchor="ctr"/>
          <a:lstStyle>
            <a:lvl1pPr algn="r" eaLnBrk="1" hangingPunct="1">
              <a:defRPr sz="1200">
                <a:solidFill>
                  <a:srgbClr val="9DA7B1"/>
                </a:solidFill>
                <a:latin typeface="Arial"/>
                <a:ea typeface="ＭＳ Ｐゴシック" pitchFamily="1" charset="-128"/>
                <a:cs typeface="Arial"/>
              </a:defRPr>
            </a:lvl1pPr>
          </a:lstStyle>
          <a:p>
            <a:pPr>
              <a:defRPr/>
            </a:pPr>
            <a:fld id="{15978617-AD37-4CF3-988F-014149F914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032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divider charcoal">
    <p:bg>
      <p:bgPr>
        <a:solidFill>
          <a:srgbClr val="5456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83495" y="2772828"/>
            <a:ext cx="9625012" cy="1143000"/>
          </a:xfrm>
          <a:prstGeom prst="rect">
            <a:avLst/>
          </a:prstGeom>
        </p:spPr>
        <p:txBody>
          <a:bodyPr vert="horz" lIns="68681" tIns="34340" rIns="68681" bIns="34340" anchor="ctr"/>
          <a:lstStyle>
            <a:lvl1pPr algn="ctr">
              <a:defRPr sz="4000" b="0" i="0">
                <a:latin typeface="Georgia"/>
                <a:cs typeface="Georgia"/>
              </a:defRPr>
            </a:lvl1pPr>
          </a:lstStyle>
          <a:p>
            <a:r>
              <a:rPr lang="en-US" dirty="0"/>
              <a:t>Section title</a:t>
            </a:r>
          </a:p>
        </p:txBody>
      </p:sp>
      <p:pic>
        <p:nvPicPr>
          <p:cNvPr id="4" name="Picture 3" descr="cooley-logo-white-2015.ai"/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052" y="6115097"/>
            <a:ext cx="1733195" cy="424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036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divider royal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83495" y="2772828"/>
            <a:ext cx="9625012" cy="1143000"/>
          </a:xfrm>
          <a:prstGeom prst="rect">
            <a:avLst/>
          </a:prstGeom>
        </p:spPr>
        <p:txBody>
          <a:bodyPr vert="horz" lIns="68681" tIns="34340" rIns="68681" bIns="34340" anchor="ctr"/>
          <a:lstStyle>
            <a:lvl1pPr algn="ctr">
              <a:defRPr sz="4000" b="0" i="0">
                <a:latin typeface="Georgia"/>
                <a:cs typeface="Georgia"/>
              </a:defRPr>
            </a:lvl1pPr>
          </a:lstStyle>
          <a:p>
            <a:r>
              <a:rPr lang="en-US" dirty="0"/>
              <a:t>Section title</a:t>
            </a:r>
          </a:p>
        </p:txBody>
      </p:sp>
      <p:pic>
        <p:nvPicPr>
          <p:cNvPr id="4" name="Picture 3" descr="cooley-logo-white-2015.ai"/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052" y="6115097"/>
            <a:ext cx="1733195" cy="424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286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609602" y="1945179"/>
            <a:ext cx="10972796" cy="4411171"/>
          </a:xfrm>
        </p:spPr>
        <p:txBody>
          <a:bodyPr/>
          <a:lstStyle/>
          <a:p>
            <a:pPr lvl="0"/>
            <a:r>
              <a:rPr lang="en-US" dirty="0"/>
              <a:t>Bullet points brief, using sentence case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839199" y="64928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2DDB3146-7E14-AF42-995F-1E34C89EE1DA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609602" y="228600"/>
            <a:ext cx="10986404" cy="1143000"/>
          </a:xfrm>
          <a:prstGeom prst="rect">
            <a:avLst/>
          </a:prstGeom>
        </p:spPr>
        <p:txBody>
          <a:bodyPr lIns="90109" tIns="45055" rIns="90109" bIns="45055" anchor="ctr"/>
          <a:lstStyle>
            <a:lvl1pPr marL="0" marR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800" b="0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Slide title in sentence case</a:t>
            </a:r>
          </a:p>
        </p:txBody>
      </p:sp>
    </p:spTree>
    <p:extLst>
      <p:ext uri="{BB962C8B-B14F-4D97-AF65-F5344CB8AC3E}">
        <p14:creationId xmlns:p14="http://schemas.microsoft.com/office/powerpoint/2010/main" val="2309855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- n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0"/>
            <a:ext cx="12192000" cy="1600200"/>
          </a:xfrm>
          <a:prstGeom prst="rect">
            <a:avLst/>
          </a:prstGeom>
          <a:solidFill>
            <a:schemeClr val="accent3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8681" tIns="34340" rIns="68681" bIns="34340" numCol="1" rtlCol="0" anchor="ctr" anchorCtr="0" compatLnSpc="1">
            <a:prstTxWarp prst="textNoShape">
              <a:avLst/>
            </a:prstTxWarp>
          </a:bodyPr>
          <a:lstStyle/>
          <a:p>
            <a:pPr defTabSz="686789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  <a:latin typeface="Times New Roman" pitchFamily="-110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2" y="228600"/>
            <a:ext cx="10986404" cy="1143000"/>
          </a:xfrm>
          <a:prstGeom prst="rect">
            <a:avLst/>
          </a:prstGeom>
        </p:spPr>
        <p:txBody>
          <a:bodyPr lIns="90109" tIns="45055" rIns="90109" bIns="45055" anchor="ctr"/>
          <a:lstStyle>
            <a:lvl1pPr marL="0" marR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800" b="0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Slide title in sentence case</a:t>
            </a:r>
          </a:p>
        </p:txBody>
      </p:sp>
      <p:sp>
        <p:nvSpPr>
          <p:cNvPr id="9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839199" y="64928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2DDB3146-7E14-AF42-995F-1E34C89EE1DA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0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609602" y="1945179"/>
            <a:ext cx="10972796" cy="4411171"/>
          </a:xfrm>
        </p:spPr>
        <p:txBody>
          <a:bodyPr/>
          <a:lstStyle/>
          <a:p>
            <a:r>
              <a:rPr lang="en-US" kern="0" dirty="0"/>
              <a:t>Bullet points brief, using sentence case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76621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- charco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0"/>
            <a:ext cx="12192000" cy="1600200"/>
          </a:xfrm>
          <a:prstGeom prst="rect">
            <a:avLst/>
          </a:prstGeom>
          <a:solidFill>
            <a:schemeClr val="accent2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8681" tIns="34340" rIns="68681" bIns="34340" numCol="1" rtlCol="0" anchor="ctr" anchorCtr="0" compatLnSpc="1">
            <a:prstTxWarp prst="textNoShape">
              <a:avLst/>
            </a:prstTxWarp>
          </a:bodyPr>
          <a:lstStyle/>
          <a:p>
            <a:pPr defTabSz="686789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  <a:latin typeface="Times New Roman" pitchFamily="-110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2" y="228600"/>
            <a:ext cx="10986404" cy="1143000"/>
          </a:xfrm>
          <a:prstGeom prst="rect">
            <a:avLst/>
          </a:prstGeom>
        </p:spPr>
        <p:txBody>
          <a:bodyPr lIns="90109" tIns="45055" rIns="90109" bIns="45055" anchor="ctr"/>
          <a:lstStyle>
            <a:lvl1pPr algn="ctr">
              <a:lnSpc>
                <a:spcPct val="100000"/>
              </a:lnSpc>
              <a:defRPr sz="2800" b="0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Slide title in sentence case</a:t>
            </a:r>
          </a:p>
        </p:txBody>
      </p:sp>
      <p:sp>
        <p:nvSpPr>
          <p:cNvPr id="9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609602" y="1945179"/>
            <a:ext cx="10972796" cy="4411171"/>
          </a:xfrm>
        </p:spPr>
        <p:txBody>
          <a:bodyPr/>
          <a:lstStyle/>
          <a:p>
            <a:r>
              <a:rPr lang="en-US" kern="0" dirty="0"/>
              <a:t>Bullet points brief, using sentence case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8344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- roya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0"/>
            <a:ext cx="12192000" cy="1600200"/>
          </a:xfrm>
          <a:prstGeom prst="rect">
            <a:avLst/>
          </a:prstGeom>
          <a:solidFill>
            <a:schemeClr val="accent4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8681" tIns="34340" rIns="68681" bIns="34340" numCol="1" rtlCol="0" anchor="ctr" anchorCtr="0" compatLnSpc="1">
            <a:prstTxWarp prst="textNoShape">
              <a:avLst/>
            </a:prstTxWarp>
          </a:bodyPr>
          <a:lstStyle/>
          <a:p>
            <a:pPr defTabSz="686789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  <a:latin typeface="Times New Roman" pitchFamily="-110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2" y="228600"/>
            <a:ext cx="10986404" cy="1143000"/>
          </a:xfrm>
          <a:prstGeom prst="rect">
            <a:avLst/>
          </a:prstGeom>
        </p:spPr>
        <p:txBody>
          <a:bodyPr lIns="90109" tIns="45055" rIns="90109" bIns="45055" anchor="ctr"/>
          <a:lstStyle>
            <a:lvl1pPr algn="ctr">
              <a:lnSpc>
                <a:spcPct val="100000"/>
              </a:lnSpc>
              <a:defRPr sz="2800" b="0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Slide title in sentence case</a:t>
            </a:r>
          </a:p>
        </p:txBody>
      </p:sp>
      <p:sp>
        <p:nvSpPr>
          <p:cNvPr id="9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839199" y="64928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2DDB3146-7E14-AF42-995F-1E34C89EE1DA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0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609602" y="1945179"/>
            <a:ext cx="10972796" cy="4411171"/>
          </a:xfrm>
        </p:spPr>
        <p:txBody>
          <a:bodyPr/>
          <a:lstStyle/>
          <a:p>
            <a:r>
              <a:rPr lang="en-US" kern="0" dirty="0"/>
              <a:t>Bullet points brief, using sentence case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7429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column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828802"/>
            <a:ext cx="5181600" cy="4419603"/>
          </a:xfrm>
          <a:prstGeom prst="rect">
            <a:avLst/>
          </a:prstGeom>
        </p:spPr>
        <p:txBody>
          <a:bodyPr lIns="90109" tIns="45055" rIns="90109" bIns="45055"/>
          <a:lstStyle>
            <a:lvl1pPr marL="276891" indent="-276891">
              <a:lnSpc>
                <a:spcPct val="110000"/>
              </a:lnSpc>
              <a:spcBef>
                <a:spcPts val="789"/>
              </a:spcBef>
              <a:spcAft>
                <a:spcPts val="197"/>
              </a:spcAft>
              <a:buClr>
                <a:srgbClr val="E92033"/>
              </a:buClr>
              <a:buSzPct val="110000"/>
              <a:buFont typeface="Arial"/>
              <a:buChar char="•"/>
              <a:defRPr sz="2000"/>
            </a:lvl1pPr>
            <a:lvl2pPr marL="564731" indent="-225266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2pPr>
            <a:lvl3pPr marL="844750" indent="-226832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3pPr>
            <a:lvl4pPr marL="1131027" indent="-225266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4pPr>
            <a:lvl5pPr marL="1409482" indent="-225266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6400800" y="1828802"/>
            <a:ext cx="5181600" cy="4419603"/>
          </a:xfrm>
          <a:prstGeom prst="rect">
            <a:avLst/>
          </a:prstGeom>
        </p:spPr>
        <p:txBody>
          <a:bodyPr lIns="90109" tIns="45055" rIns="90109" bIns="45055"/>
          <a:lstStyle>
            <a:lvl1pPr marL="276891" indent="-276891">
              <a:lnSpc>
                <a:spcPct val="110000"/>
              </a:lnSpc>
              <a:spcBef>
                <a:spcPts val="789"/>
              </a:spcBef>
              <a:spcAft>
                <a:spcPts val="197"/>
              </a:spcAft>
              <a:buClr>
                <a:srgbClr val="E92033"/>
              </a:buClr>
              <a:buSzPct val="110000"/>
              <a:buFont typeface="Arial"/>
              <a:buChar char="•"/>
              <a:defRPr sz="2000"/>
            </a:lvl1pPr>
            <a:lvl2pPr marL="564731" indent="-225266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2pPr>
            <a:lvl3pPr marL="844750" indent="-226832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3pPr>
            <a:lvl4pPr marL="1131027" indent="-225266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4pPr>
            <a:lvl5pPr marL="1409482" indent="-225266">
              <a:lnSpc>
                <a:spcPct val="110000"/>
              </a:lnSpc>
              <a:spcBef>
                <a:spcPts val="493"/>
              </a:spcBef>
              <a:spcAft>
                <a:spcPts val="197"/>
              </a:spcAft>
              <a:buClr>
                <a:schemeClr val="bg1">
                  <a:lumMod val="65000"/>
                </a:schemeClr>
              </a:buClr>
              <a:buSzPct val="110000"/>
              <a:buFont typeface="Arial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31648"/>
            <a:ext cx="10984992" cy="1146048"/>
          </a:xfrm>
          <a:prstGeom prst="rect">
            <a:avLst/>
          </a:prstGeom>
        </p:spPr>
        <p:txBody>
          <a:bodyPr anchor="ctr" anchorCtr="0"/>
          <a:lstStyle>
            <a:lvl1pPr algn="ctr">
              <a:lnSpc>
                <a:spcPct val="100000"/>
              </a:lnSpc>
              <a:defRPr sz="2800" b="0" i="0"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en-US" dirty="0"/>
              <a:t>Slide title in sentence case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839199" y="64928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2DDB3146-7E14-AF42-995F-1E34C89EE1DA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136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0"/>
            <a:ext cx="12192000" cy="1600200"/>
          </a:xfrm>
          <a:prstGeom prst="rect">
            <a:avLst/>
          </a:prstGeom>
          <a:solidFill>
            <a:schemeClr val="accent1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8681" tIns="34340" rIns="68681" bIns="34340" numCol="1" rtlCol="0" anchor="ctr" anchorCtr="0" compatLnSpc="1">
            <a:prstTxWarp prst="textNoShape">
              <a:avLst/>
            </a:prstTxWarp>
          </a:bodyPr>
          <a:lstStyle/>
          <a:p>
            <a:pPr defTabSz="686806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  <a:latin typeface="Times New Roman" pitchFamily="-110" charset="0"/>
              <a:ea typeface="ＭＳ Ｐゴシック" pitchFamily="34" charset="-12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839199" y="64928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DB3146-7E14-AF42-995F-1E34C89EE1DA}" type="slidenum">
              <a:rPr lang="en-US" smtClean="0">
                <a:solidFill>
                  <a:srgbClr val="000000">
                    <a:tint val="75000"/>
                  </a:srgbClr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  <a:ea typeface="ＭＳ Ｐゴシック" pitchFamily="34" charset="-128"/>
            </a:endParaRPr>
          </a:p>
        </p:txBody>
      </p:sp>
      <p:sp>
        <p:nvSpPr>
          <p:cNvPr id="18" name="Title Placeholder 17"/>
          <p:cNvSpPr>
            <a:spLocks noGrp="1"/>
          </p:cNvSpPr>
          <p:nvPr>
            <p:ph type="title"/>
          </p:nvPr>
        </p:nvSpPr>
        <p:spPr>
          <a:xfrm>
            <a:off x="609602" y="228601"/>
            <a:ext cx="1097279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 in sentence case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idx="1"/>
          </p:nvPr>
        </p:nvSpPr>
        <p:spPr>
          <a:xfrm>
            <a:off x="609602" y="1936865"/>
            <a:ext cx="10972797" cy="4556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16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  <p:sldLayoutId id="2147483704" r:id="rId18"/>
    <p:sldLayoutId id="2147483705" r:id="rId19"/>
    <p:sldLayoutId id="2147483706" r:id="rId20"/>
    <p:sldLayoutId id="2147483707" r:id="rId21"/>
    <p:sldLayoutId id="2147483708" r:id="rId22"/>
    <p:sldLayoutId id="2147483709" r:id="rId23"/>
    <p:sldLayoutId id="2147483710" r:id="rId24"/>
    <p:sldLayoutId id="2147483711" r:id="rId2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hf hdr="0" ftr="0" dt="0"/>
  <p:txStyles>
    <p:titleStyle>
      <a:lvl1pPr marL="0" marR="0" indent="0" algn="ctr" defTabSz="914400" rtl="0" eaLnBrk="1" fontAlgn="base" latinLnBrk="0" hangingPunct="1">
        <a:lnSpc>
          <a:spcPct val="110000"/>
        </a:lnSpc>
        <a:spcBef>
          <a:spcPct val="0"/>
        </a:spcBef>
        <a:spcAft>
          <a:spcPct val="0"/>
        </a:spcAft>
        <a:buClrTx/>
        <a:buSzTx/>
        <a:buFontTx/>
        <a:buNone/>
        <a:tabLst/>
        <a:defRPr lang="en-US" sz="2800" b="0" i="0" smtClean="0">
          <a:solidFill>
            <a:schemeClr val="bg1"/>
          </a:solidFill>
          <a:latin typeface="Georgia"/>
          <a:ea typeface="ＭＳ Ｐゴシック" pitchFamily="-65" charset="-128"/>
          <a:cs typeface="Georgia"/>
        </a:defRPr>
      </a:lvl1pPr>
      <a:lvl2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Arial" pitchFamily="-110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Arial" pitchFamily="-110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Arial" pitchFamily="-110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Arial" pitchFamily="-110" charset="0"/>
          <a:ea typeface="ＭＳ Ｐゴシック" pitchFamily="-65" charset="-128"/>
          <a:cs typeface="ＭＳ Ｐゴシック" pitchFamily="-65" charset="-128"/>
        </a:defRPr>
      </a:lvl5pPr>
      <a:lvl6pPr marL="450544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10" charset="0"/>
        </a:defRPr>
      </a:lvl6pPr>
      <a:lvl7pPr marL="901089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10" charset="0"/>
        </a:defRPr>
      </a:lvl7pPr>
      <a:lvl8pPr marL="1351634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10" charset="0"/>
        </a:defRPr>
      </a:lvl8pPr>
      <a:lvl9pPr marL="1802179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10" charset="0"/>
        </a:defRPr>
      </a:lvl9pPr>
    </p:titleStyle>
    <p:bodyStyle>
      <a:lvl1pPr marL="276898" indent="-276898" algn="l" rtl="0" eaLnBrk="1" fontAlgn="base" hangingPunct="1">
        <a:lnSpc>
          <a:spcPct val="110000"/>
        </a:lnSpc>
        <a:spcBef>
          <a:spcPct val="20000"/>
        </a:spcBef>
        <a:spcAft>
          <a:spcPts val="197"/>
        </a:spcAft>
        <a:buClr>
          <a:schemeClr val="accent1"/>
        </a:buClr>
        <a:buSzPct val="110000"/>
        <a:buFont typeface="Arial"/>
        <a:buChar char="•"/>
        <a:defRPr lang="en-US" sz="2200" kern="0" dirty="0" smtClean="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614806" indent="-225272" algn="l" rtl="0" eaLnBrk="1" fontAlgn="base" hangingPunct="1">
        <a:lnSpc>
          <a:spcPct val="110000"/>
        </a:lnSpc>
        <a:spcBef>
          <a:spcPct val="20000"/>
        </a:spcBef>
        <a:spcAft>
          <a:spcPts val="197"/>
        </a:spcAft>
        <a:buClr>
          <a:schemeClr val="bg1">
            <a:lumMod val="65000"/>
          </a:schemeClr>
        </a:buClr>
        <a:buSzPct val="110000"/>
        <a:buFont typeface="Arial"/>
        <a:buChar char="•"/>
        <a:defRPr lang="en-US" sz="1800" kern="0" dirty="0" smtClean="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2pPr>
      <a:lvl3pPr marL="954279" indent="-226837" algn="l" rtl="0" eaLnBrk="1" fontAlgn="base" hangingPunct="1">
        <a:lnSpc>
          <a:spcPct val="110000"/>
        </a:lnSpc>
        <a:spcBef>
          <a:spcPct val="20000"/>
        </a:spcBef>
        <a:spcAft>
          <a:spcPts val="197"/>
        </a:spcAft>
        <a:buClr>
          <a:schemeClr val="bg1">
            <a:lumMod val="65000"/>
          </a:schemeClr>
        </a:buClr>
        <a:buSzPct val="110000"/>
        <a:buFont typeface="Arial"/>
        <a:buChar char="•"/>
        <a:defRPr lang="en-US" sz="1800" kern="0" dirty="0" smtClean="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3pPr>
      <a:lvl4pPr marL="1292187" indent="-225272" algn="l" rtl="0" eaLnBrk="1" fontAlgn="base" hangingPunct="1">
        <a:lnSpc>
          <a:spcPct val="110000"/>
        </a:lnSpc>
        <a:spcBef>
          <a:spcPct val="20000"/>
        </a:spcBef>
        <a:spcAft>
          <a:spcPts val="197"/>
        </a:spcAft>
        <a:buClr>
          <a:schemeClr val="bg1">
            <a:lumMod val="65000"/>
          </a:schemeClr>
        </a:buClr>
        <a:buSzPct val="110000"/>
        <a:buFont typeface="Arial"/>
        <a:buChar char="•"/>
        <a:defRPr lang="en-US" sz="1800" kern="0" dirty="0" smtClean="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4pPr>
      <a:lvl5pPr marL="1630096" indent="-225272" algn="l" rtl="0" eaLnBrk="1" fontAlgn="base" hangingPunct="1">
        <a:lnSpc>
          <a:spcPct val="110000"/>
        </a:lnSpc>
        <a:spcBef>
          <a:spcPct val="20000"/>
        </a:spcBef>
        <a:spcAft>
          <a:spcPts val="197"/>
        </a:spcAft>
        <a:buClr>
          <a:schemeClr val="bg1">
            <a:lumMod val="65000"/>
          </a:schemeClr>
        </a:buClr>
        <a:buSzPct val="110000"/>
        <a:buFont typeface="Arial"/>
        <a:buChar char="•"/>
        <a:defRPr lang="en-US" sz="1800" kern="0" dirty="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5pPr>
      <a:lvl6pPr marL="2080640" indent="-225272" algn="l" rtl="0" eaLnBrk="1" fontAlgn="base" hangingPunct="1">
        <a:spcBef>
          <a:spcPct val="25000"/>
        </a:spcBef>
        <a:spcAft>
          <a:spcPct val="25000"/>
        </a:spcAft>
        <a:buClr>
          <a:srgbClr val="999999"/>
        </a:buClr>
        <a:buSzPct val="65000"/>
        <a:buFont typeface="Wingdings 3" pitchFamily="-110" charset="2"/>
        <a:buChar char="u"/>
        <a:defRPr sz="2000">
          <a:solidFill>
            <a:schemeClr val="tx1"/>
          </a:solidFill>
          <a:latin typeface="+mn-lt"/>
          <a:ea typeface="ＭＳ Ｐゴシック" pitchFamily="-110" charset="-128"/>
        </a:defRPr>
      </a:lvl6pPr>
      <a:lvl7pPr marL="2531184" indent="-225272" algn="l" rtl="0" eaLnBrk="1" fontAlgn="base" hangingPunct="1">
        <a:spcBef>
          <a:spcPct val="25000"/>
        </a:spcBef>
        <a:spcAft>
          <a:spcPct val="25000"/>
        </a:spcAft>
        <a:buClr>
          <a:srgbClr val="999999"/>
        </a:buClr>
        <a:buSzPct val="65000"/>
        <a:buFont typeface="Wingdings 3" pitchFamily="-110" charset="2"/>
        <a:buChar char="u"/>
        <a:defRPr sz="2000">
          <a:solidFill>
            <a:schemeClr val="tx1"/>
          </a:solidFill>
          <a:latin typeface="+mn-lt"/>
          <a:ea typeface="ＭＳ Ｐゴシック" pitchFamily="-110" charset="-128"/>
        </a:defRPr>
      </a:lvl7pPr>
      <a:lvl8pPr marL="2981730" indent="-225272" algn="l" rtl="0" eaLnBrk="1" fontAlgn="base" hangingPunct="1">
        <a:spcBef>
          <a:spcPct val="25000"/>
        </a:spcBef>
        <a:spcAft>
          <a:spcPct val="25000"/>
        </a:spcAft>
        <a:buClr>
          <a:srgbClr val="999999"/>
        </a:buClr>
        <a:buSzPct val="65000"/>
        <a:buFont typeface="Wingdings 3" pitchFamily="-110" charset="2"/>
        <a:buChar char="u"/>
        <a:defRPr sz="2000">
          <a:solidFill>
            <a:schemeClr val="tx1"/>
          </a:solidFill>
          <a:latin typeface="+mn-lt"/>
          <a:ea typeface="ＭＳ Ｐゴシック" pitchFamily="-110" charset="-128"/>
        </a:defRPr>
      </a:lvl8pPr>
      <a:lvl9pPr marL="3432274" indent="-225272" algn="l" rtl="0" eaLnBrk="1" fontAlgn="base" hangingPunct="1">
        <a:spcBef>
          <a:spcPct val="25000"/>
        </a:spcBef>
        <a:spcAft>
          <a:spcPct val="25000"/>
        </a:spcAft>
        <a:buClr>
          <a:srgbClr val="999999"/>
        </a:buClr>
        <a:buSzPct val="65000"/>
        <a:buFont typeface="Wingdings 3" pitchFamily="-110" charset="2"/>
        <a:buChar char="u"/>
        <a:defRPr sz="2000">
          <a:solidFill>
            <a:schemeClr val="tx1"/>
          </a:solidFill>
          <a:latin typeface="+mn-lt"/>
          <a:ea typeface="ＭＳ Ｐゴシック" pitchFamily="-110" charset="-128"/>
        </a:defRPr>
      </a:lvl9pPr>
    </p:bodyStyle>
    <p:otherStyle>
      <a:defPPr>
        <a:defRPr lang="en-US"/>
      </a:defPPr>
      <a:lvl1pPr marL="0" algn="l" defTabSz="450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0544" algn="l" defTabSz="450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1089" algn="l" defTabSz="450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1634" algn="l" defTabSz="450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2179" algn="l" defTabSz="450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2723" algn="l" defTabSz="450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3267" algn="l" defTabSz="450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3813" algn="l" defTabSz="450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4357" algn="l" defTabSz="4505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Inventive features that will provide differentiation:</a:t>
            </a:r>
          </a:p>
          <a:p>
            <a:pPr lvl="1"/>
            <a:r>
              <a:rPr lang="en-US" dirty="0"/>
              <a:t>_______</a:t>
            </a:r>
          </a:p>
          <a:p>
            <a:pPr lvl="1"/>
            <a:r>
              <a:rPr lang="en-US" dirty="0"/>
              <a:t>_______</a:t>
            </a:r>
          </a:p>
          <a:p>
            <a:r>
              <a:rPr lang="en-US" dirty="0"/>
              <a:t>To cover these features:</a:t>
            </a:r>
          </a:p>
          <a:p>
            <a:pPr lvl="1"/>
            <a:r>
              <a:rPr lang="en-US" dirty="0"/>
              <a:t>____Provisional Patent Applications have been filed</a:t>
            </a:r>
          </a:p>
          <a:p>
            <a:pPr lvl="1"/>
            <a:r>
              <a:rPr lang="en-US" dirty="0"/>
              <a:t>____Non-Provisional Patent Applications have been filed</a:t>
            </a:r>
          </a:p>
          <a:p>
            <a:pPr lvl="1"/>
            <a:r>
              <a:rPr lang="en-US" dirty="0"/>
              <a:t>____Patents have been issued</a:t>
            </a:r>
          </a:p>
          <a:p>
            <a:r>
              <a:rPr lang="en-US" dirty="0"/>
              <a:t>All IP is assigned to or licensed by the company</a:t>
            </a:r>
            <a:r>
              <a:rPr lang="en-US"/>
              <a:t>  </a:t>
            </a:r>
            <a:endParaRPr lang="en-US" dirty="0"/>
          </a:p>
          <a:p>
            <a:r>
              <a:rPr lang="en-US" dirty="0"/>
              <a:t>Program for mining inventions is in place</a:t>
            </a:r>
          </a:p>
          <a:p>
            <a:r>
              <a:rPr lang="en-US" dirty="0"/>
              <a:t>Program for maintaining trade secrets is in place</a:t>
            </a:r>
          </a:p>
          <a:p>
            <a:endParaRPr lang="en-US" dirty="0"/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700" dirty="0"/>
              <a:t>Summary of IP Position</a:t>
            </a:r>
          </a:p>
        </p:txBody>
      </p:sp>
    </p:spTree>
    <p:extLst>
      <p:ext uri="{BB962C8B-B14F-4D97-AF65-F5344CB8AC3E}">
        <p14:creationId xmlns:p14="http://schemas.microsoft.com/office/powerpoint/2010/main" val="1920494324"/>
      </p:ext>
    </p:extLst>
  </p:cSld>
  <p:clrMapOvr>
    <a:masterClrMapping/>
  </p:clrMapOvr>
</p:sld>
</file>

<file path=ppt/theme/theme1.xml><?xml version="1.0" encoding="utf-8"?>
<a:theme xmlns:a="http://schemas.openxmlformats.org/drawingml/2006/main" name="1_cooley-design-2016-narrow">
  <a:themeElements>
    <a:clrScheme name="Cooley palette 201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92033"/>
      </a:accent1>
      <a:accent2>
        <a:srgbClr val="54565B"/>
      </a:accent2>
      <a:accent3>
        <a:srgbClr val="002269"/>
      </a:accent3>
      <a:accent4>
        <a:srgbClr val="5046FF"/>
      </a:accent4>
      <a:accent5>
        <a:srgbClr val="FAFA69"/>
      </a:accent5>
      <a:accent6>
        <a:srgbClr val="DCDCDC"/>
      </a:accent6>
      <a:hlink>
        <a:srgbClr val="000000"/>
      </a:hlink>
      <a:folHlink>
        <a:srgbClr val="000000"/>
      </a:folHlink>
    </a:clrScheme>
    <a:fontScheme name="CGK PacketWiz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0" charset="0"/>
          </a:defRPr>
        </a:defPPr>
      </a:lstStyle>
    </a:lnDef>
  </a:objectDefaults>
  <a:extraClrSchemeLst>
    <a:extraClrScheme>
      <a:clrScheme name="CGK PacketWiz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K PacketWizar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GK PacketWizard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K PacketWizard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K PacketWizar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K PacketWizar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K PacketWizar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1510</TotalTime>
  <Words>62</Words>
  <Application>Microsoft Macintosh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Georgia</vt:lpstr>
      <vt:lpstr>Times New Roman</vt:lpstr>
      <vt:lpstr>Wingdings 3</vt:lpstr>
      <vt:lpstr>1_cooley-design-2016-narrow</vt:lpstr>
      <vt:lpstr>Summary of IP Position</vt:lpstr>
    </vt:vector>
  </TitlesOfParts>
  <Company>Cooley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Patent Counseling and Prosecution</dc:title>
  <dc:creator>_</dc:creator>
  <cp:lastModifiedBy>KIm Straitiff</cp:lastModifiedBy>
  <cp:revision>14</cp:revision>
  <dcterms:created xsi:type="dcterms:W3CDTF">2016-06-21T14:56:26Z</dcterms:created>
  <dcterms:modified xsi:type="dcterms:W3CDTF">2020-09-02T18:26:19Z</dcterms:modified>
</cp:coreProperties>
</file>